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502" r:id="rId3"/>
    <p:sldId id="530" r:id="rId4"/>
    <p:sldId id="503" r:id="rId5"/>
    <p:sldId id="543" r:id="rId6"/>
    <p:sldId id="549" r:id="rId7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iniša Vuksan" initials="SV" lastIdx="2" clrIdx="0">
    <p:extLst>
      <p:ext uri="{19B8F6BF-5375-455C-9EA6-DF929625EA0E}">
        <p15:presenceInfo xmlns="" xmlns:p15="http://schemas.microsoft.com/office/powerpoint/2012/main" userId="Siniša Vuks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40" autoAdjust="0"/>
    <p:restoredTop sz="94660"/>
  </p:normalViewPr>
  <p:slideViewPr>
    <p:cSldViewPr snapToGrid="0">
      <p:cViewPr varScale="1">
        <p:scale>
          <a:sx n="80" d="100"/>
          <a:sy n="80" d="100"/>
        </p:scale>
        <p:origin x="-12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niša Vuksan" userId="3af124f9-b8e7-46e3-9422-21ae1d17ac0b" providerId="ADAL" clId="{F86D59F9-0027-4E69-9178-BCC56721AC42}"/>
    <pc:docChg chg="undo custSel addSld delSld modSld sldOrd">
      <pc:chgData name="Siniša Vuksan" userId="3af124f9-b8e7-46e3-9422-21ae1d17ac0b" providerId="ADAL" clId="{F86D59F9-0027-4E69-9178-BCC56721AC42}" dt="2021-08-30T14:41:00.943" v="3985" actId="313"/>
      <pc:docMkLst>
        <pc:docMk/>
      </pc:docMkLst>
      <pc:sldChg chg="modSp">
        <pc:chgData name="Siniša Vuksan" userId="3af124f9-b8e7-46e3-9422-21ae1d17ac0b" providerId="ADAL" clId="{F86D59F9-0027-4E69-9178-BCC56721AC42}" dt="2021-08-30T11:33:56.017" v="22" actId="114"/>
        <pc:sldMkLst>
          <pc:docMk/>
          <pc:sldMk cId="1473559465" sldId="256"/>
        </pc:sldMkLst>
        <pc:spChg chg="mod">
          <ac:chgData name="Siniša Vuksan" userId="3af124f9-b8e7-46e3-9422-21ae1d17ac0b" providerId="ADAL" clId="{F86D59F9-0027-4E69-9178-BCC56721AC42}" dt="2021-08-30T11:33:56.017" v="22" actId="114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55CA9918-49A5-44D9-99D1-5C8235A8EB5D}"/>
    <pc:docChg chg="undo custSel addSld delSld modSld sldOrd">
      <pc:chgData name="Siniša Vuksan" userId="3af124f9-b8e7-46e3-9422-21ae1d17ac0b" providerId="ADAL" clId="{55CA9918-49A5-44D9-99D1-5C8235A8EB5D}" dt="2021-09-21T07:53:15.598" v="1141"/>
      <pc:docMkLst>
        <pc:docMk/>
      </pc:docMkLst>
      <pc:sldChg chg="modSp">
        <pc:chgData name="Siniša Vuksan" userId="3af124f9-b8e7-46e3-9422-21ae1d17ac0b" providerId="ADAL" clId="{55CA9918-49A5-44D9-99D1-5C8235A8EB5D}" dt="2021-09-21T06:42:38.488" v="11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55CA9918-49A5-44D9-99D1-5C8235A8EB5D}" dt="2021-09-21T06:42:38.488" v="11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ord delAnim modAnim">
        <pc:chgData name="Siniša Vuksan" userId="3af124f9-b8e7-46e3-9422-21ae1d17ac0b" providerId="ADAL" clId="{55CA9918-49A5-44D9-99D1-5C8235A8EB5D}" dt="2021-09-21T07:08:52.295" v="382"/>
        <pc:sldMkLst>
          <pc:docMk/>
          <pc:sldMk cId="3012017057" sldId="502"/>
        </pc:sldMkLst>
        <pc:spChg chg="mod">
          <ac:chgData name="Siniša Vuksan" userId="3af124f9-b8e7-46e3-9422-21ae1d17ac0b" providerId="ADAL" clId="{55CA9918-49A5-44D9-99D1-5C8235A8EB5D}" dt="2021-09-21T07:07:42.372" v="363" actId="14100"/>
          <ac:spMkLst>
            <pc:docMk/>
            <pc:sldMk cId="3012017057" sldId="502"/>
            <ac:spMk id="6" creationId="{010AB125-9086-4261-98B4-FC5A0801347C}"/>
          </ac:spMkLst>
        </pc:spChg>
        <pc:spChg chg="mod">
          <ac:chgData name="Siniša Vuksan" userId="3af124f9-b8e7-46e3-9422-21ae1d17ac0b" providerId="ADAL" clId="{55CA9918-49A5-44D9-99D1-5C8235A8EB5D}" dt="2021-09-21T06:58:46.172" v="315" actId="20577"/>
          <ac:spMkLst>
            <pc:docMk/>
            <pc:sldMk cId="3012017057" sldId="502"/>
            <ac:spMk id="7" creationId="{0256D9EB-C20B-45FA-9F3D-124012366C9E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8" creationId="{0D4D8F78-1137-4839-9CDD-50FD52D45395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9" creationId="{FD2CA582-64E1-49A1-9517-58261CAD3DF3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0" creationId="{0244DE87-E145-45A8-B411-9E5E39834DA7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1" creationId="{90E24555-A35A-4B11-89BD-09C11F1DF5A8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2" creationId="{C5FC38CC-C4B6-4455-A94A-C4CB98D5E28B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3" creationId="{1218E647-1AE6-40E3-82ED-C21ED5F90C3F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4" creationId="{FB6C80B8-AFC7-4FA8-BC76-D787904C8B10}"/>
          </ac:spMkLst>
        </pc:spChg>
        <pc:spChg chg="del">
          <ac:chgData name="Siniša Vuksan" userId="3af124f9-b8e7-46e3-9422-21ae1d17ac0b" providerId="ADAL" clId="{55CA9918-49A5-44D9-99D1-5C8235A8EB5D}" dt="2021-09-21T07:02:26.059" v="321" actId="478"/>
          <ac:spMkLst>
            <pc:docMk/>
            <pc:sldMk cId="3012017057" sldId="502"/>
            <ac:spMk id="15" creationId="{11B06F69-FDA4-4101-A244-632CF034036D}"/>
          </ac:spMkLst>
        </pc:spChg>
        <pc:spChg chg="add mod">
          <ac:chgData name="Siniša Vuksan" userId="3af124f9-b8e7-46e3-9422-21ae1d17ac0b" providerId="ADAL" clId="{55CA9918-49A5-44D9-99D1-5C8235A8EB5D}" dt="2021-09-21T07:08:49.672" v="381" actId="14100"/>
          <ac:spMkLst>
            <pc:docMk/>
            <pc:sldMk cId="3012017057" sldId="502"/>
            <ac:spMk id="16" creationId="{6F10F185-12C6-4513-B46A-6D9D6B2BBA07}"/>
          </ac:spMkLst>
        </pc:spChg>
        <pc:graphicFrameChg chg="add del mod">
          <ac:chgData name="Siniša Vuksan" userId="3af124f9-b8e7-46e3-9422-21ae1d17ac0b" providerId="ADAL" clId="{55CA9918-49A5-44D9-99D1-5C8235A8EB5D}" dt="2021-09-21T07:07:17.558" v="356" actId="478"/>
          <ac:graphicFrameMkLst>
            <pc:docMk/>
            <pc:sldMk cId="3012017057" sldId="502"/>
            <ac:graphicFrameMk id="3" creationId="{B22104C3-6EEE-49A0-8E12-4E4DB686B19D}"/>
          </ac:graphicFrameMkLst>
        </pc:graphicFrameChg>
        <pc:picChg chg="mod">
          <ac:chgData name="Siniša Vuksan" userId="3af124f9-b8e7-46e3-9422-21ae1d17ac0b" providerId="ADAL" clId="{55CA9918-49A5-44D9-99D1-5C8235A8EB5D}" dt="2021-09-21T07:04:51.991" v="354" actId="1076"/>
          <ac:picMkLst>
            <pc:docMk/>
            <pc:sldMk cId="3012017057" sldId="502"/>
            <ac:picMk id="2" creationId="{79AB126F-5218-4223-8FB3-6BD5D18FF2B3}"/>
          </ac:picMkLst>
        </pc:picChg>
        <pc:picChg chg="mod">
          <ac:chgData name="Siniša Vuksan" userId="3af124f9-b8e7-46e3-9422-21ae1d17ac0b" providerId="ADAL" clId="{55CA9918-49A5-44D9-99D1-5C8235A8EB5D}" dt="2021-09-21T07:00:44.045" v="319" actId="14826"/>
          <ac:picMkLst>
            <pc:docMk/>
            <pc:sldMk cId="3012017057" sldId="502"/>
            <ac:picMk id="4" creationId="{1B2619D9-4F98-4A11-8FFE-57C7EB1F529A}"/>
          </ac:picMkLst>
        </pc:picChg>
        <pc:picChg chg="add mod">
          <ac:chgData name="Siniša Vuksan" userId="3af124f9-b8e7-46e3-9422-21ae1d17ac0b" providerId="ADAL" clId="{55CA9918-49A5-44D9-99D1-5C8235A8EB5D}" dt="2021-09-21T07:07:37.120" v="362" actId="1076"/>
          <ac:picMkLst>
            <pc:docMk/>
            <pc:sldMk cId="3012017057" sldId="502"/>
            <ac:picMk id="5" creationId="{F7B93508-BB5E-4E82-A78A-53A9AC108CB6}"/>
          </ac:picMkLst>
        </pc:picChg>
      </pc:sldChg>
      <pc:sldChg chg="modSp modAnim">
        <pc:chgData name="Siniša Vuksan" userId="3af124f9-b8e7-46e3-9422-21ae1d17ac0b" providerId="ADAL" clId="{55CA9918-49A5-44D9-99D1-5C8235A8EB5D}" dt="2021-09-21T07:37:33.359" v="875"/>
        <pc:sldMkLst>
          <pc:docMk/>
          <pc:sldMk cId="826183716" sldId="530"/>
        </pc:sldMkLst>
        <pc:spChg chg="mod">
          <ac:chgData name="Siniša Vuksan" userId="3af124f9-b8e7-46e3-9422-21ae1d17ac0b" providerId="ADAL" clId="{55CA9918-49A5-44D9-99D1-5C8235A8EB5D}" dt="2021-09-21T06:59:57.379" v="318" actId="1076"/>
          <ac:spMkLst>
            <pc:docMk/>
            <pc:sldMk cId="826183716" sldId="530"/>
            <ac:spMk id="7" creationId="{366C3C51-3EB9-400B-8A3E-D5267FAE3906}"/>
          </ac:spMkLst>
        </pc:spChg>
        <pc:picChg chg="mod">
          <ac:chgData name="Siniša Vuksan" userId="3af124f9-b8e7-46e3-9422-21ae1d17ac0b" providerId="ADAL" clId="{55CA9918-49A5-44D9-99D1-5C8235A8EB5D}" dt="2021-09-21T06:59:52.153" v="317" actId="1076"/>
          <ac:picMkLst>
            <pc:docMk/>
            <pc:sldMk cId="826183716" sldId="530"/>
            <ac:picMk id="3" creationId="{897233A6-7FF5-468E-B995-FDF8254D1224}"/>
          </ac:picMkLst>
        </pc:picChg>
        <pc:picChg chg="mod">
          <ac:chgData name="Siniša Vuksan" userId="3af124f9-b8e7-46e3-9422-21ae1d17ac0b" providerId="ADAL" clId="{55CA9918-49A5-44D9-99D1-5C8235A8EB5D}" dt="2021-09-21T06:56:29.838" v="297" actId="1076"/>
          <ac:picMkLst>
            <pc:docMk/>
            <pc:sldMk cId="826183716" sldId="530"/>
            <ac:picMk id="4" creationId="{1B2619D9-4F98-4A11-8FFE-57C7EB1F529A}"/>
          </ac:picMkLst>
        </pc:picChg>
      </pc:sldChg>
      <pc:sldChg chg="addSp delSp modSp add ord addAnim delAnim modAnim">
        <pc:chgData name="Siniša Vuksan" userId="3af124f9-b8e7-46e3-9422-21ae1d17ac0b" providerId="ADAL" clId="{55CA9918-49A5-44D9-99D1-5C8235A8EB5D}" dt="2021-09-21T07:38:00.780" v="876"/>
        <pc:sldMkLst>
          <pc:docMk/>
          <pc:sldMk cId="2593440671" sldId="543"/>
        </pc:sldMkLst>
        <pc:spChg chg="mod">
          <ac:chgData name="Siniša Vuksan" userId="3af124f9-b8e7-46e3-9422-21ae1d17ac0b" providerId="ADAL" clId="{55CA9918-49A5-44D9-99D1-5C8235A8EB5D}" dt="2021-09-21T07:14:58.507" v="518" actId="20577"/>
          <ac:spMkLst>
            <pc:docMk/>
            <pc:sldMk cId="2593440671" sldId="543"/>
            <ac:spMk id="6" creationId="{010AB125-9086-4261-98B4-FC5A0801347C}"/>
          </ac:spMkLst>
        </pc:spChg>
        <pc:spChg chg="mod">
          <ac:chgData name="Siniša Vuksan" userId="3af124f9-b8e7-46e3-9422-21ae1d17ac0b" providerId="ADAL" clId="{55CA9918-49A5-44D9-99D1-5C8235A8EB5D}" dt="2021-09-21T07:11:32.368" v="401" actId="20577"/>
          <ac:spMkLst>
            <pc:docMk/>
            <pc:sldMk cId="2593440671" sldId="543"/>
            <ac:spMk id="7" creationId="{0256D9EB-C20B-45FA-9F3D-124012366C9E}"/>
          </ac:spMkLst>
        </pc:spChg>
        <pc:spChg chg="del">
          <ac:chgData name="Siniša Vuksan" userId="3af124f9-b8e7-46e3-9422-21ae1d17ac0b" providerId="ADAL" clId="{55CA9918-49A5-44D9-99D1-5C8235A8EB5D}" dt="2021-09-21T07:10:08.029" v="384" actId="478"/>
          <ac:spMkLst>
            <pc:docMk/>
            <pc:sldMk cId="2593440671" sldId="543"/>
            <ac:spMk id="9" creationId="{459C3246-7021-431F-A091-510895B1FB93}"/>
          </ac:spMkLst>
        </pc:spChg>
        <pc:spChg chg="del">
          <ac:chgData name="Siniša Vuksan" userId="3af124f9-b8e7-46e3-9422-21ae1d17ac0b" providerId="ADAL" clId="{55CA9918-49A5-44D9-99D1-5C8235A8EB5D}" dt="2021-09-21T07:10:40.509" v="397" actId="478"/>
          <ac:spMkLst>
            <pc:docMk/>
            <pc:sldMk cId="2593440671" sldId="543"/>
            <ac:spMk id="10" creationId="{4B2349A6-8903-43C1-9216-2DE1B381E62F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1" creationId="{A517EA72-71A2-406B-BFEF-27E1F29A8709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2" creationId="{7DA35E9E-60F3-4CA7-B13B-64C92D822C56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3" creationId="{96234B4A-8512-4EF9-A53B-DA59A9D816C0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4" creationId="{CF7D18FF-6B6B-45C4-AFF7-5D6D53CA404C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5" creationId="{A4195ECB-770C-42C6-BFA2-FCD191DB9FB6}"/>
          </ac:spMkLst>
        </pc:spChg>
        <pc:spChg chg="del">
          <ac:chgData name="Siniša Vuksan" userId="3af124f9-b8e7-46e3-9422-21ae1d17ac0b" providerId="ADAL" clId="{55CA9918-49A5-44D9-99D1-5C8235A8EB5D}" dt="2021-09-21T07:10:24.565" v="390" actId="478"/>
          <ac:spMkLst>
            <pc:docMk/>
            <pc:sldMk cId="2593440671" sldId="543"/>
            <ac:spMk id="16" creationId="{218125FE-B1AC-4278-9B71-8CE84AB0A037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7" creationId="{D9E7C5E3-EA1C-4E31-884F-7FCE8AF44926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19" creationId="{41FA6F5E-F1AB-41DD-A6BF-34E3B9DB27BB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20" creationId="{2764D39D-F1E2-4B81-AABB-B0B0AE86ABF4}"/>
          </ac:spMkLst>
        </pc:spChg>
        <pc:spChg chg="del">
          <ac:chgData name="Siniša Vuksan" userId="3af124f9-b8e7-46e3-9422-21ae1d17ac0b" providerId="ADAL" clId="{55CA9918-49A5-44D9-99D1-5C8235A8EB5D}" dt="2021-09-21T07:10:33.340" v="393" actId="478"/>
          <ac:spMkLst>
            <pc:docMk/>
            <pc:sldMk cId="2593440671" sldId="543"/>
            <ac:spMk id="21" creationId="{8D32C14F-36B8-49A1-B83A-6996F0077962}"/>
          </ac:spMkLst>
        </pc:spChg>
        <pc:spChg chg="del">
          <ac:chgData name="Siniša Vuksan" userId="3af124f9-b8e7-46e3-9422-21ae1d17ac0b" providerId="ADAL" clId="{55CA9918-49A5-44D9-99D1-5C8235A8EB5D}" dt="2021-09-21T07:10:22.255" v="389" actId="478"/>
          <ac:spMkLst>
            <pc:docMk/>
            <pc:sldMk cId="2593440671" sldId="543"/>
            <ac:spMk id="22" creationId="{322A3AB6-9201-4691-8B0E-FF5522D3E37A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23" creationId="{52489B03-23F6-4E95-8524-B97EABD4B379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24" creationId="{8D867626-17A0-40C4-BAC2-D436CF555A3B}"/>
          </ac:spMkLst>
        </pc:spChg>
        <pc:spChg chg="del">
          <ac:chgData name="Siniša Vuksan" userId="3af124f9-b8e7-46e3-9422-21ae1d17ac0b" providerId="ADAL" clId="{55CA9918-49A5-44D9-99D1-5C8235A8EB5D}" dt="2021-09-21T07:10:09.910" v="385" actId="478"/>
          <ac:spMkLst>
            <pc:docMk/>
            <pc:sldMk cId="2593440671" sldId="543"/>
            <ac:spMk id="25" creationId="{78A62656-B4FD-4F9E-8688-5F845A89DBE0}"/>
          </ac:spMkLst>
        </pc:spChg>
        <pc:spChg chg="del">
          <ac:chgData name="Siniša Vuksan" userId="3af124f9-b8e7-46e3-9422-21ae1d17ac0b" providerId="ADAL" clId="{55CA9918-49A5-44D9-99D1-5C8235A8EB5D}" dt="2021-09-21T07:10:36.391" v="394" actId="478"/>
          <ac:spMkLst>
            <pc:docMk/>
            <pc:sldMk cId="2593440671" sldId="543"/>
            <ac:spMk id="26" creationId="{A616D179-A040-4242-A4FD-4D813538DAEF}"/>
          </ac:spMkLst>
        </pc:spChg>
        <pc:spChg chg="del mod">
          <ac:chgData name="Siniša Vuksan" userId="3af124f9-b8e7-46e3-9422-21ae1d17ac0b" providerId="ADAL" clId="{55CA9918-49A5-44D9-99D1-5C8235A8EB5D}" dt="2021-09-21T07:12:11.673" v="406" actId="478"/>
          <ac:spMkLst>
            <pc:docMk/>
            <pc:sldMk cId="2593440671" sldId="543"/>
            <ac:spMk id="27" creationId="{3357FE5B-C2B4-48AD-B73B-D7896E01145D}"/>
          </ac:spMkLst>
        </pc:spChg>
        <pc:spChg chg="del">
          <ac:chgData name="Siniša Vuksan" userId="3af124f9-b8e7-46e3-9422-21ae1d17ac0b" providerId="ADAL" clId="{55CA9918-49A5-44D9-99D1-5C8235A8EB5D}" dt="2021-09-21T07:10:15.826" v="386" actId="478"/>
          <ac:spMkLst>
            <pc:docMk/>
            <pc:sldMk cId="2593440671" sldId="543"/>
            <ac:spMk id="28" creationId="{4BE21538-DC09-4471-97E3-0B9F06F4AE10}"/>
          </ac:spMkLst>
        </pc:spChg>
        <pc:spChg chg="del">
          <ac:chgData name="Siniša Vuksan" userId="3af124f9-b8e7-46e3-9422-21ae1d17ac0b" providerId="ADAL" clId="{55CA9918-49A5-44D9-99D1-5C8235A8EB5D}" dt="2021-09-21T07:10:15.826" v="386" actId="478"/>
          <ac:spMkLst>
            <pc:docMk/>
            <pc:sldMk cId="2593440671" sldId="543"/>
            <ac:spMk id="29" creationId="{34A9D2AF-41D3-4BDA-B9A5-C975808E3FAB}"/>
          </ac:spMkLst>
        </pc:spChg>
        <pc:spChg chg="del">
          <ac:chgData name="Siniša Vuksan" userId="3af124f9-b8e7-46e3-9422-21ae1d17ac0b" providerId="ADAL" clId="{55CA9918-49A5-44D9-99D1-5C8235A8EB5D}" dt="2021-09-21T07:10:15.826" v="386" actId="478"/>
          <ac:spMkLst>
            <pc:docMk/>
            <pc:sldMk cId="2593440671" sldId="543"/>
            <ac:spMk id="30" creationId="{CB7D58C1-3340-4138-9632-D457FF3FCD4E}"/>
          </ac:spMkLst>
        </pc:spChg>
        <pc:spChg chg="del">
          <ac:chgData name="Siniša Vuksan" userId="3af124f9-b8e7-46e3-9422-21ae1d17ac0b" providerId="ADAL" clId="{55CA9918-49A5-44D9-99D1-5C8235A8EB5D}" dt="2021-09-21T07:10:15.826" v="386" actId="478"/>
          <ac:spMkLst>
            <pc:docMk/>
            <pc:sldMk cId="2593440671" sldId="543"/>
            <ac:spMk id="31" creationId="{F4CBE1A2-8481-4DB5-9019-CAA77D85C155}"/>
          </ac:spMkLst>
        </pc:spChg>
        <pc:spChg chg="add mod">
          <ac:chgData name="Siniša Vuksan" userId="3af124f9-b8e7-46e3-9422-21ae1d17ac0b" providerId="ADAL" clId="{55CA9918-49A5-44D9-99D1-5C8235A8EB5D}" dt="2021-09-21T07:16:15.839" v="530" actId="1038"/>
          <ac:spMkLst>
            <pc:docMk/>
            <pc:sldMk cId="2593440671" sldId="543"/>
            <ac:spMk id="32" creationId="{444C1B16-BE12-45BA-A30C-689FB66E87E0}"/>
          </ac:spMkLst>
        </pc:spChg>
        <pc:spChg chg="add mod">
          <ac:chgData name="Siniša Vuksan" userId="3af124f9-b8e7-46e3-9422-21ae1d17ac0b" providerId="ADAL" clId="{55CA9918-49A5-44D9-99D1-5C8235A8EB5D}" dt="2021-09-21T07:16:54.927" v="535" actId="1036"/>
          <ac:spMkLst>
            <pc:docMk/>
            <pc:sldMk cId="2593440671" sldId="543"/>
            <ac:spMk id="33" creationId="{991B5373-F55E-437E-87C6-0A0301C1866F}"/>
          </ac:spMkLst>
        </pc:spChg>
        <pc:spChg chg="add mod">
          <ac:chgData name="Siniša Vuksan" userId="3af124f9-b8e7-46e3-9422-21ae1d17ac0b" providerId="ADAL" clId="{55CA9918-49A5-44D9-99D1-5C8235A8EB5D}" dt="2021-09-21T07:17:04.672" v="545" actId="1035"/>
          <ac:spMkLst>
            <pc:docMk/>
            <pc:sldMk cId="2593440671" sldId="543"/>
            <ac:spMk id="34" creationId="{50B12757-6207-41D0-BDD1-E0F8E7D96FFE}"/>
          </ac:spMkLst>
        </pc:spChg>
        <pc:spChg chg="add mod">
          <ac:chgData name="Siniša Vuksan" userId="3af124f9-b8e7-46e3-9422-21ae1d17ac0b" providerId="ADAL" clId="{55CA9918-49A5-44D9-99D1-5C8235A8EB5D}" dt="2021-09-21T07:17:16.074" v="548" actId="1076"/>
          <ac:spMkLst>
            <pc:docMk/>
            <pc:sldMk cId="2593440671" sldId="543"/>
            <ac:spMk id="35" creationId="{9794041E-F93A-49E9-B390-451A3BD11CE3}"/>
          </ac:spMkLst>
        </pc:spChg>
        <pc:spChg chg="add mod">
          <ac:chgData name="Siniša Vuksan" userId="3af124f9-b8e7-46e3-9422-21ae1d17ac0b" providerId="ADAL" clId="{55CA9918-49A5-44D9-99D1-5C8235A8EB5D}" dt="2021-09-21T07:17:26.063" v="553" actId="1035"/>
          <ac:spMkLst>
            <pc:docMk/>
            <pc:sldMk cId="2593440671" sldId="543"/>
            <ac:spMk id="36" creationId="{C0688FCB-B2B9-4F73-ABB6-815E1EC70EC5}"/>
          </ac:spMkLst>
        </pc:spChg>
        <pc:picChg chg="add del mod">
          <ac:chgData name="Siniša Vuksan" userId="3af124f9-b8e7-46e3-9422-21ae1d17ac0b" providerId="ADAL" clId="{55CA9918-49A5-44D9-99D1-5C8235A8EB5D}" dt="2021-09-21T07:12:17.471" v="408" actId="14100"/>
          <ac:picMkLst>
            <pc:docMk/>
            <pc:sldMk cId="2593440671" sldId="543"/>
            <ac:picMk id="2" creationId="{79AB126F-5218-4223-8FB3-6BD5D18FF2B3}"/>
          </ac:picMkLst>
        </pc:picChg>
        <pc:picChg chg="del">
          <ac:chgData name="Siniša Vuksan" userId="3af124f9-b8e7-46e3-9422-21ae1d17ac0b" providerId="ADAL" clId="{55CA9918-49A5-44D9-99D1-5C8235A8EB5D}" dt="2021-09-21T07:12:09.724" v="405" actId="478"/>
          <ac:picMkLst>
            <pc:docMk/>
            <pc:sldMk cId="2593440671" sldId="543"/>
            <ac:picMk id="3" creationId="{E9E71C5C-14CC-418B-9B04-E5321F446549}"/>
          </ac:picMkLst>
        </pc:picChg>
        <pc:picChg chg="mod">
          <ac:chgData name="Siniša Vuksan" userId="3af124f9-b8e7-46e3-9422-21ae1d17ac0b" providerId="ADAL" clId="{55CA9918-49A5-44D9-99D1-5C8235A8EB5D}" dt="2021-09-21T07:11:24.813" v="400" actId="1076"/>
          <ac:picMkLst>
            <pc:docMk/>
            <pc:sldMk cId="2593440671" sldId="543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6D9769B0-CF24-4F53-B31F-FD375746DCFE}"/>
    <pc:docChg chg="undo custSel addSld modSld sldOrd">
      <pc:chgData name="Siniša Vuksan" userId="3af124f9-b8e7-46e3-9422-21ae1d17ac0b" providerId="ADAL" clId="{6D9769B0-CF24-4F53-B31F-FD375746DCFE}" dt="2021-09-17T11:25:14.407" v="532"/>
      <pc:docMkLst>
        <pc:docMk/>
      </pc:docMkLst>
      <pc:sldChg chg="modSp">
        <pc:chgData name="Siniša Vuksan" userId="3af124f9-b8e7-46e3-9422-21ae1d17ac0b" providerId="ADAL" clId="{6D9769B0-CF24-4F53-B31F-FD375746DCFE}" dt="2021-09-17T11:07:36.680" v="17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6D9769B0-CF24-4F53-B31F-FD375746DCFE}" dt="2021-09-17T11:07:36.680" v="17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modSp add ord">
        <pc:chgData name="Siniša Vuksan" userId="3af124f9-b8e7-46e3-9422-21ae1d17ac0b" providerId="ADAL" clId="{6D9769B0-CF24-4F53-B31F-FD375746DCFE}" dt="2021-09-17T11:25:14.407" v="532"/>
        <pc:sldMkLst>
          <pc:docMk/>
          <pc:sldMk cId="826183716" sldId="530"/>
        </pc:sldMkLst>
        <pc:picChg chg="mod">
          <ac:chgData name="Siniša Vuksan" userId="3af124f9-b8e7-46e3-9422-21ae1d17ac0b" providerId="ADAL" clId="{6D9769B0-CF24-4F53-B31F-FD375746DCFE}" dt="2021-09-17T11:25:13.016" v="531" actId="14826"/>
          <ac:picMkLst>
            <pc:docMk/>
            <pc:sldMk cId="826183716" sldId="530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1D7BEF69-AB5B-4956-BAB9-84E52471B6A7}"/>
    <pc:docChg chg="undo redo custSel addSld delSld modSld sldOrd">
      <pc:chgData name="Siniša Vuksan" userId="3af124f9-b8e7-46e3-9422-21ae1d17ac0b" providerId="ADAL" clId="{1D7BEF69-AB5B-4956-BAB9-84E52471B6A7}" dt="2021-08-31T10:53:24.008" v="2829" actId="20577"/>
      <pc:docMkLst>
        <pc:docMk/>
      </pc:docMkLst>
      <pc:sldChg chg="modSp">
        <pc:chgData name="Siniša Vuksan" userId="3af124f9-b8e7-46e3-9422-21ae1d17ac0b" providerId="ADAL" clId="{1D7BEF69-AB5B-4956-BAB9-84E52471B6A7}" dt="2021-08-31T07:16:44.041" v="9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1D7BEF69-AB5B-4956-BAB9-84E52471B6A7}" dt="2021-08-31T07:16:44.041" v="9" actId="20577"/>
          <ac:spMkLst>
            <pc:docMk/>
            <pc:sldMk cId="1473559465" sldId="256"/>
            <ac:spMk id="3" creationId="{1DEA2198-4687-4966-8D99-48F3FDF0BDE4}"/>
          </ac:spMkLst>
        </pc:spChg>
      </pc:sldChg>
    </pc:docChg>
  </pc:docChgLst>
  <pc:docChgLst>
    <pc:chgData name="Siniša Vuksan" userId="3af124f9-b8e7-46e3-9422-21ae1d17ac0b" providerId="ADAL" clId="{CD204E84-8BF4-4FBE-B741-2F69FD621F44}"/>
    <pc:docChg chg="undo custSel addSld delSld modSld sldOrd">
      <pc:chgData name="Siniša Vuksan" userId="3af124f9-b8e7-46e3-9422-21ae1d17ac0b" providerId="ADAL" clId="{CD204E84-8BF4-4FBE-B741-2F69FD621F44}" dt="2021-09-23T07:12:36.070" v="2444" actId="1036"/>
      <pc:docMkLst>
        <pc:docMk/>
      </pc:docMkLst>
      <pc:sldChg chg="modSp">
        <pc:chgData name="Siniša Vuksan" userId="3af124f9-b8e7-46e3-9422-21ae1d17ac0b" providerId="ADAL" clId="{CD204E84-8BF4-4FBE-B741-2F69FD621F44}" dt="2021-09-21T07:55:30.778" v="14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CD204E84-8BF4-4FBE-B741-2F69FD621F44}" dt="2021-09-21T07:55:30.778" v="14" actId="20577"/>
          <ac:spMkLst>
            <pc:docMk/>
            <pc:sldMk cId="1473559465" sldId="256"/>
            <ac:spMk id="3" creationId="{1DEA2198-4687-4966-8D99-48F3FDF0BDE4}"/>
          </ac:spMkLst>
        </pc:spChg>
      </pc:sldChg>
      <pc:sldChg chg="addSp delSp modSp ord delAnim modAnim">
        <pc:chgData name="Siniša Vuksan" userId="3af124f9-b8e7-46e3-9422-21ae1d17ac0b" providerId="ADAL" clId="{CD204E84-8BF4-4FBE-B741-2F69FD621F44}" dt="2021-09-23T07:02:00.057" v="971" actId="1076"/>
        <pc:sldMkLst>
          <pc:docMk/>
          <pc:sldMk cId="3012017057" sldId="502"/>
        </pc:sldMkLst>
        <pc:spChg chg="mod">
          <ac:chgData name="Siniša Vuksan" userId="3af124f9-b8e7-46e3-9422-21ae1d17ac0b" providerId="ADAL" clId="{CD204E84-8BF4-4FBE-B741-2F69FD621F44}" dt="2021-09-23T07:00:38.882" v="812" actId="20577"/>
          <ac:spMkLst>
            <pc:docMk/>
            <pc:sldMk cId="3012017057" sldId="502"/>
            <ac:spMk id="6" creationId="{010AB125-9086-4261-98B4-FC5A0801347C}"/>
          </ac:spMkLst>
        </pc:spChg>
        <pc:spChg chg="mod">
          <ac:chgData name="Siniša Vuksan" userId="3af124f9-b8e7-46e3-9422-21ae1d17ac0b" providerId="ADAL" clId="{CD204E84-8BF4-4FBE-B741-2F69FD621F44}" dt="2021-09-21T08:29:39.902" v="38" actId="20577"/>
          <ac:spMkLst>
            <pc:docMk/>
            <pc:sldMk cId="3012017057" sldId="502"/>
            <ac:spMk id="7" creationId="{0256D9EB-C20B-45FA-9F3D-124012366C9E}"/>
          </ac:spMkLst>
        </pc:spChg>
        <pc:spChg chg="add mod">
          <ac:chgData name="Siniša Vuksan" userId="3af124f9-b8e7-46e3-9422-21ae1d17ac0b" providerId="ADAL" clId="{CD204E84-8BF4-4FBE-B741-2F69FD621F44}" dt="2021-09-23T07:01:57.516" v="970" actId="14100"/>
          <ac:spMkLst>
            <pc:docMk/>
            <pc:sldMk cId="3012017057" sldId="502"/>
            <ac:spMk id="8" creationId="{01056C56-3027-48E6-A4DF-8FF108087608}"/>
          </ac:spMkLst>
        </pc:spChg>
        <pc:spChg chg="del">
          <ac:chgData name="Siniša Vuksan" userId="3af124f9-b8e7-46e3-9422-21ae1d17ac0b" providerId="ADAL" clId="{CD204E84-8BF4-4FBE-B741-2F69FD621F44}" dt="2021-09-21T08:29:43.489" v="40" actId="478"/>
          <ac:spMkLst>
            <pc:docMk/>
            <pc:sldMk cId="3012017057" sldId="502"/>
            <ac:spMk id="16" creationId="{6F10F185-12C6-4513-B46A-6D9D6B2BBA07}"/>
          </ac:spMkLst>
        </pc:spChg>
        <pc:picChg chg="mod">
          <ac:chgData name="Siniša Vuksan" userId="3af124f9-b8e7-46e3-9422-21ae1d17ac0b" providerId="ADAL" clId="{CD204E84-8BF4-4FBE-B741-2F69FD621F44}" dt="2021-09-23T07:02:00.057" v="971" actId="1076"/>
          <ac:picMkLst>
            <pc:docMk/>
            <pc:sldMk cId="3012017057" sldId="502"/>
            <ac:picMk id="2" creationId="{79AB126F-5218-4223-8FB3-6BD5D18FF2B3}"/>
          </ac:picMkLst>
        </pc:picChg>
        <pc:picChg chg="mod">
          <ac:chgData name="Siniša Vuksan" userId="3af124f9-b8e7-46e3-9422-21ae1d17ac0b" providerId="ADAL" clId="{CD204E84-8BF4-4FBE-B741-2F69FD621F44}" dt="2021-09-23T06:57:53.284" v="455" actId="1076"/>
          <ac:picMkLst>
            <pc:docMk/>
            <pc:sldMk cId="3012017057" sldId="502"/>
            <ac:picMk id="4" creationId="{1B2619D9-4F98-4A11-8FFE-57C7EB1F529A}"/>
          </ac:picMkLst>
        </pc:picChg>
        <pc:picChg chg="del">
          <ac:chgData name="Siniša Vuksan" userId="3af124f9-b8e7-46e3-9422-21ae1d17ac0b" providerId="ADAL" clId="{CD204E84-8BF4-4FBE-B741-2F69FD621F44}" dt="2021-09-21T08:29:41.668" v="39" actId="478"/>
          <ac:picMkLst>
            <pc:docMk/>
            <pc:sldMk cId="3012017057" sldId="502"/>
            <ac:picMk id="5" creationId="{F7B93508-BB5E-4E82-A78A-53A9AC108CB6}"/>
          </ac:picMkLst>
        </pc:picChg>
      </pc:sldChg>
      <pc:sldChg chg="modSp add ord modAnim">
        <pc:chgData name="Siniša Vuksan" userId="3af124f9-b8e7-46e3-9422-21ae1d17ac0b" providerId="ADAL" clId="{CD204E84-8BF4-4FBE-B741-2F69FD621F44}" dt="2021-09-23T07:07:27.184" v="1793" actId="113"/>
        <pc:sldMkLst>
          <pc:docMk/>
          <pc:sldMk cId="3405702764" sldId="503"/>
        </pc:sldMkLst>
        <pc:spChg chg="mod">
          <ac:chgData name="Siniša Vuksan" userId="3af124f9-b8e7-46e3-9422-21ae1d17ac0b" providerId="ADAL" clId="{CD204E84-8BF4-4FBE-B741-2F69FD621F44}" dt="2021-09-23T07:07:27.184" v="1793" actId="113"/>
          <ac:spMkLst>
            <pc:docMk/>
            <pc:sldMk cId="3405702764" sldId="503"/>
            <ac:spMk id="18" creationId="{8619A0A9-4971-4637-BA0B-39A4F5D24D27}"/>
          </ac:spMkLst>
        </pc:spChg>
        <pc:picChg chg="mod">
          <ac:chgData name="Siniša Vuksan" userId="3af124f9-b8e7-46e3-9422-21ae1d17ac0b" providerId="ADAL" clId="{CD204E84-8BF4-4FBE-B741-2F69FD621F44}" dt="2021-09-21T09:02:19.878" v="249" actId="1076"/>
          <ac:picMkLst>
            <pc:docMk/>
            <pc:sldMk cId="3405702764" sldId="503"/>
            <ac:picMk id="17" creationId="{7EB574C3-BBFC-4298-9349-DA1B4B4EE849}"/>
          </ac:picMkLst>
        </pc:picChg>
      </pc:sldChg>
      <pc:sldChg chg="addSp modSp ord modAnim">
        <pc:chgData name="Siniša Vuksan" userId="3af124f9-b8e7-46e3-9422-21ae1d17ac0b" providerId="ADAL" clId="{CD204E84-8BF4-4FBE-B741-2F69FD621F44}" dt="2021-09-23T07:03:13.688" v="1147" actId="1076"/>
        <pc:sldMkLst>
          <pc:docMk/>
          <pc:sldMk cId="826183716" sldId="530"/>
        </pc:sldMkLst>
        <pc:spChg chg="add mod">
          <ac:chgData name="Siniša Vuksan" userId="3af124f9-b8e7-46e3-9422-21ae1d17ac0b" providerId="ADAL" clId="{CD204E84-8BF4-4FBE-B741-2F69FD621F44}" dt="2021-09-21T08:49:59.821" v="105" actId="1038"/>
          <ac:spMkLst>
            <pc:docMk/>
            <pc:sldMk cId="826183716" sldId="530"/>
            <ac:spMk id="5" creationId="{417CEAE8-0E75-49F7-BC48-A0C8D905A63C}"/>
          </ac:spMkLst>
        </pc:spChg>
        <pc:spChg chg="add mod">
          <ac:chgData name="Siniša Vuksan" userId="3af124f9-b8e7-46e3-9422-21ae1d17ac0b" providerId="ADAL" clId="{CD204E84-8BF4-4FBE-B741-2F69FD621F44}" dt="2021-09-21T08:50:15.123" v="118" actId="1035"/>
          <ac:spMkLst>
            <pc:docMk/>
            <pc:sldMk cId="826183716" sldId="530"/>
            <ac:spMk id="6" creationId="{4CF1ABC8-9CFE-4C0E-8B76-113A022DCBBD}"/>
          </ac:spMkLst>
        </pc:spChg>
        <pc:spChg chg="mod">
          <ac:chgData name="Siniša Vuksan" userId="3af124f9-b8e7-46e3-9422-21ae1d17ac0b" providerId="ADAL" clId="{CD204E84-8BF4-4FBE-B741-2F69FD621F44}" dt="2021-09-23T07:02:30.666" v="1050" actId="20577"/>
          <ac:spMkLst>
            <pc:docMk/>
            <pc:sldMk cId="826183716" sldId="530"/>
            <ac:spMk id="7" creationId="{366C3C51-3EB9-400B-8A3E-D5267FAE3906}"/>
          </ac:spMkLst>
        </pc:spChg>
        <pc:spChg chg="add mod">
          <ac:chgData name="Siniša Vuksan" userId="3af124f9-b8e7-46e3-9422-21ae1d17ac0b" providerId="ADAL" clId="{CD204E84-8BF4-4FBE-B741-2F69FD621F44}" dt="2021-09-21T08:50:24.445" v="126" actId="1036"/>
          <ac:spMkLst>
            <pc:docMk/>
            <pc:sldMk cId="826183716" sldId="530"/>
            <ac:spMk id="8" creationId="{27EB4E8A-41F2-4418-AAC2-1F91C9FFCD5B}"/>
          </ac:spMkLst>
        </pc:spChg>
        <pc:spChg chg="add mod">
          <ac:chgData name="Siniša Vuksan" userId="3af124f9-b8e7-46e3-9422-21ae1d17ac0b" providerId="ADAL" clId="{CD204E84-8BF4-4FBE-B741-2F69FD621F44}" dt="2021-09-23T07:03:07.826" v="1143" actId="20577"/>
          <ac:spMkLst>
            <pc:docMk/>
            <pc:sldMk cId="826183716" sldId="530"/>
            <ac:spMk id="9" creationId="{544C82AE-0988-4ABA-8A92-00448148EF4F}"/>
          </ac:spMkLst>
        </pc:spChg>
        <pc:picChg chg="mod">
          <ac:chgData name="Siniša Vuksan" userId="3af124f9-b8e7-46e3-9422-21ae1d17ac0b" providerId="ADAL" clId="{CD204E84-8BF4-4FBE-B741-2F69FD621F44}" dt="2021-09-23T07:03:13.688" v="1147" actId="1076"/>
          <ac:picMkLst>
            <pc:docMk/>
            <pc:sldMk cId="826183716" sldId="530"/>
            <ac:picMk id="3" creationId="{897233A6-7FF5-468E-B995-FDF8254D1224}"/>
          </ac:picMkLst>
        </pc:picChg>
        <pc:picChg chg="mod">
          <ac:chgData name="Siniša Vuksan" userId="3af124f9-b8e7-46e3-9422-21ae1d17ac0b" providerId="ADAL" clId="{CD204E84-8BF4-4FBE-B741-2F69FD621F44}" dt="2021-09-23T07:03:13.284" v="1146" actId="1076"/>
          <ac:picMkLst>
            <pc:docMk/>
            <pc:sldMk cId="826183716" sldId="530"/>
            <ac:picMk id="4" creationId="{1B2619D9-4F98-4A11-8FFE-57C7EB1F529A}"/>
          </ac:picMkLst>
        </pc:picChg>
      </pc:sldChg>
      <pc:sldChg chg="addSp delSp modSp ord delAnim modAnim">
        <pc:chgData name="Siniša Vuksan" userId="3af124f9-b8e7-46e3-9422-21ae1d17ac0b" providerId="ADAL" clId="{CD204E84-8BF4-4FBE-B741-2F69FD621F44}" dt="2021-09-23T07:04:42.638" v="1317" actId="1035"/>
        <pc:sldMkLst>
          <pc:docMk/>
          <pc:sldMk cId="2593440671" sldId="543"/>
        </pc:sldMkLst>
        <pc:spChg chg="mod">
          <ac:chgData name="Siniša Vuksan" userId="3af124f9-b8e7-46e3-9422-21ae1d17ac0b" providerId="ADAL" clId="{CD204E84-8BF4-4FBE-B741-2F69FD621F44}" dt="2021-09-23T07:04:21.139" v="1278" actId="20577"/>
          <ac:spMkLst>
            <pc:docMk/>
            <pc:sldMk cId="2593440671" sldId="543"/>
            <ac:spMk id="6" creationId="{010AB125-9086-4261-98B4-FC5A0801347C}"/>
          </ac:spMkLst>
        </pc:spChg>
        <pc:spChg chg="mod">
          <ac:chgData name="Siniša Vuksan" userId="3af124f9-b8e7-46e3-9422-21ae1d17ac0b" providerId="ADAL" clId="{CD204E84-8BF4-4FBE-B741-2F69FD621F44}" dt="2021-09-21T09:01:11.609" v="207" actId="14100"/>
          <ac:spMkLst>
            <pc:docMk/>
            <pc:sldMk cId="2593440671" sldId="543"/>
            <ac:spMk id="7" creationId="{0256D9EB-C20B-45FA-9F3D-124012366C9E}"/>
          </ac:spMkLst>
        </pc:spChg>
        <pc:spChg chg="add mod">
          <ac:chgData name="Siniša Vuksan" userId="3af124f9-b8e7-46e3-9422-21ae1d17ac0b" providerId="ADAL" clId="{CD204E84-8BF4-4FBE-B741-2F69FD621F44}" dt="2021-09-23T07:04:42.638" v="1317" actId="1035"/>
          <ac:spMkLst>
            <pc:docMk/>
            <pc:sldMk cId="2593440671" sldId="543"/>
            <ac:spMk id="11" creationId="{79ABDAC5-16B4-451B-A241-07AFF69DD558}"/>
          </ac:spMkLst>
        </pc:spChg>
        <pc:spChg chg="del">
          <ac:chgData name="Siniša Vuksan" userId="3af124f9-b8e7-46e3-9422-21ae1d17ac0b" providerId="ADAL" clId="{CD204E84-8BF4-4FBE-B741-2F69FD621F44}" dt="2021-09-21T08:59:06.287" v="199" actId="478"/>
          <ac:spMkLst>
            <pc:docMk/>
            <pc:sldMk cId="2593440671" sldId="543"/>
            <ac:spMk id="32" creationId="{444C1B16-BE12-45BA-A30C-689FB66E87E0}"/>
          </ac:spMkLst>
        </pc:spChg>
        <pc:spChg chg="del">
          <ac:chgData name="Siniša Vuksan" userId="3af124f9-b8e7-46e3-9422-21ae1d17ac0b" providerId="ADAL" clId="{CD204E84-8BF4-4FBE-B741-2F69FD621F44}" dt="2021-09-21T08:59:06.287" v="199" actId="478"/>
          <ac:spMkLst>
            <pc:docMk/>
            <pc:sldMk cId="2593440671" sldId="543"/>
            <ac:spMk id="33" creationId="{991B5373-F55E-437E-87C6-0A0301C1866F}"/>
          </ac:spMkLst>
        </pc:spChg>
        <pc:spChg chg="del">
          <ac:chgData name="Siniša Vuksan" userId="3af124f9-b8e7-46e3-9422-21ae1d17ac0b" providerId="ADAL" clId="{CD204E84-8BF4-4FBE-B741-2F69FD621F44}" dt="2021-09-21T08:59:06.287" v="199" actId="478"/>
          <ac:spMkLst>
            <pc:docMk/>
            <pc:sldMk cId="2593440671" sldId="543"/>
            <ac:spMk id="34" creationId="{50B12757-6207-41D0-BDD1-E0F8E7D96FFE}"/>
          </ac:spMkLst>
        </pc:spChg>
        <pc:spChg chg="del">
          <ac:chgData name="Siniša Vuksan" userId="3af124f9-b8e7-46e3-9422-21ae1d17ac0b" providerId="ADAL" clId="{CD204E84-8BF4-4FBE-B741-2F69FD621F44}" dt="2021-09-21T08:59:06.287" v="199" actId="478"/>
          <ac:spMkLst>
            <pc:docMk/>
            <pc:sldMk cId="2593440671" sldId="543"/>
            <ac:spMk id="35" creationId="{9794041E-F93A-49E9-B390-451A3BD11CE3}"/>
          </ac:spMkLst>
        </pc:spChg>
        <pc:spChg chg="del">
          <ac:chgData name="Siniša Vuksan" userId="3af124f9-b8e7-46e3-9422-21ae1d17ac0b" providerId="ADAL" clId="{CD204E84-8BF4-4FBE-B741-2F69FD621F44}" dt="2021-09-21T08:59:06.287" v="199" actId="478"/>
          <ac:spMkLst>
            <pc:docMk/>
            <pc:sldMk cId="2593440671" sldId="543"/>
            <ac:spMk id="36" creationId="{C0688FCB-B2B9-4F73-ABB6-815E1EC70EC5}"/>
          </ac:spMkLst>
        </pc:spChg>
        <pc:picChg chg="mod">
          <ac:chgData name="Siniša Vuksan" userId="3af124f9-b8e7-46e3-9422-21ae1d17ac0b" providerId="ADAL" clId="{CD204E84-8BF4-4FBE-B741-2F69FD621F44}" dt="2021-09-23T07:03:54.539" v="1205" actId="1076"/>
          <ac:picMkLst>
            <pc:docMk/>
            <pc:sldMk cId="2593440671" sldId="543"/>
            <ac:picMk id="2" creationId="{79AB126F-5218-4223-8FB3-6BD5D18FF2B3}"/>
          </ac:picMkLst>
        </pc:picChg>
        <pc:picChg chg="mod">
          <ac:chgData name="Siniša Vuksan" userId="3af124f9-b8e7-46e3-9422-21ae1d17ac0b" providerId="ADAL" clId="{CD204E84-8BF4-4FBE-B741-2F69FD621F44}" dt="2021-09-23T07:03:54.245" v="1204" actId="1076"/>
          <ac:picMkLst>
            <pc:docMk/>
            <pc:sldMk cId="2593440671" sldId="543"/>
            <ac:picMk id="4" creationId="{1B2619D9-4F98-4A11-8FFE-57C7EB1F529A}"/>
          </ac:picMkLst>
        </pc:picChg>
      </pc:sldChg>
      <pc:sldChg chg="delSp modSp add ord delAnim modAnim">
        <pc:chgData name="Siniša Vuksan" userId="3af124f9-b8e7-46e3-9422-21ae1d17ac0b" providerId="ADAL" clId="{CD204E84-8BF4-4FBE-B741-2F69FD621F44}" dt="2021-09-21T09:11:31.697" v="454"/>
        <pc:sldMkLst>
          <pc:docMk/>
          <pc:sldMk cId="2311467791" sldId="549"/>
        </pc:sldMkLst>
        <pc:spChg chg="mod">
          <ac:chgData name="Siniša Vuksan" userId="3af124f9-b8e7-46e3-9422-21ae1d17ac0b" providerId="ADAL" clId="{CD204E84-8BF4-4FBE-B741-2F69FD621F44}" dt="2021-09-21T09:10:20.577" v="449" actId="1036"/>
          <ac:spMkLst>
            <pc:docMk/>
            <pc:sldMk cId="2311467791" sldId="549"/>
            <ac:spMk id="6" creationId="{010AB125-9086-4261-98B4-FC5A0801347C}"/>
          </ac:spMkLst>
        </pc:spChg>
        <pc:spChg chg="mod">
          <ac:chgData name="Siniša Vuksan" userId="3af124f9-b8e7-46e3-9422-21ae1d17ac0b" providerId="ADAL" clId="{CD204E84-8BF4-4FBE-B741-2F69FD621F44}" dt="2021-09-21T09:04:29.260" v="270" actId="14100"/>
          <ac:spMkLst>
            <pc:docMk/>
            <pc:sldMk cId="2311467791" sldId="549"/>
            <ac:spMk id="7" creationId="{0256D9EB-C20B-45FA-9F3D-124012366C9E}"/>
          </ac:spMkLst>
        </pc:spChg>
        <pc:spChg chg="del">
          <ac:chgData name="Siniša Vuksan" userId="3af124f9-b8e7-46e3-9422-21ae1d17ac0b" providerId="ADAL" clId="{CD204E84-8BF4-4FBE-B741-2F69FD621F44}" dt="2021-09-21T09:03:55.664" v="267" actId="478"/>
          <ac:spMkLst>
            <pc:docMk/>
            <pc:sldMk cId="2311467791" sldId="549"/>
            <ac:spMk id="11" creationId="{79ABDAC5-16B4-451B-A241-07AFF69DD558}"/>
          </ac:spMkLst>
        </pc:spChg>
        <pc:picChg chg="del mod">
          <ac:chgData name="Siniša Vuksan" userId="3af124f9-b8e7-46e3-9422-21ae1d17ac0b" providerId="ADAL" clId="{CD204E84-8BF4-4FBE-B741-2F69FD621F44}" dt="2021-09-21T09:04:35.666" v="272" actId="478"/>
          <ac:picMkLst>
            <pc:docMk/>
            <pc:sldMk cId="2311467791" sldId="549"/>
            <ac:picMk id="2" creationId="{79AB126F-5218-4223-8FB3-6BD5D18FF2B3}"/>
          </ac:picMkLst>
        </pc:picChg>
        <pc:picChg chg="mod">
          <ac:chgData name="Siniša Vuksan" userId="3af124f9-b8e7-46e3-9422-21ae1d17ac0b" providerId="ADAL" clId="{CD204E84-8BF4-4FBE-B741-2F69FD621F44}" dt="2021-09-21T09:04:25.268" v="269" actId="14826"/>
          <ac:picMkLst>
            <pc:docMk/>
            <pc:sldMk cId="2311467791" sldId="549"/>
            <ac:picMk id="4" creationId="{1B2619D9-4F98-4A11-8FFE-57C7EB1F529A}"/>
          </ac:picMkLst>
        </pc:picChg>
      </pc:sldChg>
      <pc:sldChg chg="delSp modSp add delAnim modAnim">
        <pc:chgData name="Siniša Vuksan" userId="3af124f9-b8e7-46e3-9422-21ae1d17ac0b" providerId="ADAL" clId="{CD204E84-8BF4-4FBE-B741-2F69FD621F44}" dt="2021-09-23T07:12:36.070" v="2444" actId="1036"/>
        <pc:sldMkLst>
          <pc:docMk/>
          <pc:sldMk cId="3132270274" sldId="550"/>
        </pc:sldMkLst>
        <pc:spChg chg="mod">
          <ac:chgData name="Siniša Vuksan" userId="3af124f9-b8e7-46e3-9422-21ae1d17ac0b" providerId="ADAL" clId="{CD204E84-8BF4-4FBE-B741-2F69FD621F44}" dt="2021-09-23T07:12:36.070" v="2444" actId="1036"/>
          <ac:spMkLst>
            <pc:docMk/>
            <pc:sldMk cId="3132270274" sldId="550"/>
            <ac:spMk id="6" creationId="{010AB125-9086-4261-98B4-FC5A0801347C}"/>
          </ac:spMkLst>
        </pc:spChg>
        <pc:spChg chg="del mod">
          <ac:chgData name="Siniša Vuksan" userId="3af124f9-b8e7-46e3-9422-21ae1d17ac0b" providerId="ADAL" clId="{CD204E84-8BF4-4FBE-B741-2F69FD621F44}" dt="2021-09-23T07:08:06.191" v="1799" actId="478"/>
          <ac:spMkLst>
            <pc:docMk/>
            <pc:sldMk cId="3132270274" sldId="550"/>
            <ac:spMk id="7" creationId="{0256D9EB-C20B-45FA-9F3D-124012366C9E}"/>
          </ac:spMkLst>
        </pc:spChg>
      </pc:sldChg>
    </pc:docChg>
  </pc:docChgLst>
  <pc:docChgLst>
    <pc:chgData name="Siniša Vuksan" userId="3af124f9-b8e7-46e3-9422-21ae1d17ac0b" providerId="ADAL" clId="{5107CAB1-1B5B-41D3-99FD-D4C2C6A5AE14}"/>
    <pc:docChg chg="undo custSel addSld delSld modSld sldOrd">
      <pc:chgData name="Siniša Vuksan" userId="3af124f9-b8e7-46e3-9422-21ae1d17ac0b" providerId="ADAL" clId="{5107CAB1-1B5B-41D3-99FD-D4C2C6A5AE14}" dt="2021-09-17T13:45:32.647" v="2624"/>
      <pc:docMkLst>
        <pc:docMk/>
      </pc:docMkLst>
      <pc:sldChg chg="addSp modSp add ord modAnim">
        <pc:chgData name="Siniša Vuksan" userId="3af124f9-b8e7-46e3-9422-21ae1d17ac0b" providerId="ADAL" clId="{5107CAB1-1B5B-41D3-99FD-D4C2C6A5AE14}" dt="2021-09-17T13:12:52.226" v="1727" actId="1076"/>
        <pc:sldMkLst>
          <pc:docMk/>
          <pc:sldMk cId="3012017057" sldId="502"/>
        </pc:sldMkLst>
        <pc:spChg chg="mod">
          <ac:chgData name="Siniša Vuksan" userId="3af124f9-b8e7-46e3-9422-21ae1d17ac0b" providerId="ADAL" clId="{5107CAB1-1B5B-41D3-99FD-D4C2C6A5AE14}" dt="2021-09-17T12:07:24.209" v="363" actId="14100"/>
          <ac:spMkLst>
            <pc:docMk/>
            <pc:sldMk cId="3012017057" sldId="502"/>
            <ac:spMk id="6" creationId="{010AB125-9086-4261-98B4-FC5A0801347C}"/>
          </ac:spMkLst>
        </pc:spChg>
        <pc:spChg chg="mod">
          <ac:chgData name="Siniša Vuksan" userId="3af124f9-b8e7-46e3-9422-21ae1d17ac0b" providerId="ADAL" clId="{5107CAB1-1B5B-41D3-99FD-D4C2C6A5AE14}" dt="2021-09-17T12:04:04.317" v="154" actId="20577"/>
          <ac:spMkLst>
            <pc:docMk/>
            <pc:sldMk cId="3012017057" sldId="502"/>
            <ac:spMk id="7" creationId="{0256D9EB-C20B-45FA-9F3D-124012366C9E}"/>
          </ac:spMkLst>
        </pc:spChg>
        <pc:spChg chg="add mod">
          <ac:chgData name="Siniša Vuksan" userId="3af124f9-b8e7-46e3-9422-21ae1d17ac0b" providerId="ADAL" clId="{5107CAB1-1B5B-41D3-99FD-D4C2C6A5AE14}" dt="2021-09-17T12:09:35.026" v="377" actId="1035"/>
          <ac:spMkLst>
            <pc:docMk/>
            <pc:sldMk cId="3012017057" sldId="502"/>
            <ac:spMk id="8" creationId="{0D4D8F78-1137-4839-9CDD-50FD52D45395}"/>
          </ac:spMkLst>
        </pc:spChg>
        <pc:spChg chg="add mod">
          <ac:chgData name="Siniša Vuksan" userId="3af124f9-b8e7-46e3-9422-21ae1d17ac0b" providerId="ADAL" clId="{5107CAB1-1B5B-41D3-99FD-D4C2C6A5AE14}" dt="2021-09-17T12:09:47.404" v="380" actId="1076"/>
          <ac:spMkLst>
            <pc:docMk/>
            <pc:sldMk cId="3012017057" sldId="502"/>
            <ac:spMk id="9" creationId="{FD2CA582-64E1-49A1-9517-58261CAD3DF3}"/>
          </ac:spMkLst>
        </pc:spChg>
        <pc:spChg chg="add mod">
          <ac:chgData name="Siniša Vuksan" userId="3af124f9-b8e7-46e3-9422-21ae1d17ac0b" providerId="ADAL" clId="{5107CAB1-1B5B-41D3-99FD-D4C2C6A5AE14}" dt="2021-09-17T12:10:08.376" v="389" actId="1035"/>
          <ac:spMkLst>
            <pc:docMk/>
            <pc:sldMk cId="3012017057" sldId="502"/>
            <ac:spMk id="10" creationId="{0244DE87-E145-45A8-B411-9E5E39834DA7}"/>
          </ac:spMkLst>
        </pc:spChg>
        <pc:spChg chg="add mod">
          <ac:chgData name="Siniša Vuksan" userId="3af124f9-b8e7-46e3-9422-21ae1d17ac0b" providerId="ADAL" clId="{5107CAB1-1B5B-41D3-99FD-D4C2C6A5AE14}" dt="2021-09-17T12:10:40.311" v="394" actId="1035"/>
          <ac:spMkLst>
            <pc:docMk/>
            <pc:sldMk cId="3012017057" sldId="502"/>
            <ac:spMk id="11" creationId="{90E24555-A35A-4B11-89BD-09C11F1DF5A8}"/>
          </ac:spMkLst>
        </pc:spChg>
        <pc:spChg chg="add mod">
          <ac:chgData name="Siniša Vuksan" userId="3af124f9-b8e7-46e3-9422-21ae1d17ac0b" providerId="ADAL" clId="{5107CAB1-1B5B-41D3-99FD-D4C2C6A5AE14}" dt="2021-09-17T12:10:59.817" v="398" actId="1035"/>
          <ac:spMkLst>
            <pc:docMk/>
            <pc:sldMk cId="3012017057" sldId="502"/>
            <ac:spMk id="12" creationId="{C5FC38CC-C4B6-4455-A94A-C4CB98D5E28B}"/>
          </ac:spMkLst>
        </pc:spChg>
        <pc:spChg chg="add mod">
          <ac:chgData name="Siniša Vuksan" userId="3af124f9-b8e7-46e3-9422-21ae1d17ac0b" providerId="ADAL" clId="{5107CAB1-1B5B-41D3-99FD-D4C2C6A5AE14}" dt="2021-09-17T12:11:13.024" v="401" actId="1076"/>
          <ac:spMkLst>
            <pc:docMk/>
            <pc:sldMk cId="3012017057" sldId="502"/>
            <ac:spMk id="13" creationId="{1218E647-1AE6-40E3-82ED-C21ED5F90C3F}"/>
          </ac:spMkLst>
        </pc:spChg>
        <pc:spChg chg="add mod">
          <ac:chgData name="Siniša Vuksan" userId="3af124f9-b8e7-46e3-9422-21ae1d17ac0b" providerId="ADAL" clId="{5107CAB1-1B5B-41D3-99FD-D4C2C6A5AE14}" dt="2021-09-17T12:11:27.498" v="407" actId="1038"/>
          <ac:spMkLst>
            <pc:docMk/>
            <pc:sldMk cId="3012017057" sldId="502"/>
            <ac:spMk id="14" creationId="{FB6C80B8-AFC7-4FA8-BC76-D787904C8B10}"/>
          </ac:spMkLst>
        </pc:spChg>
        <pc:spChg chg="add mod">
          <ac:chgData name="Siniša Vuksan" userId="3af124f9-b8e7-46e3-9422-21ae1d17ac0b" providerId="ADAL" clId="{5107CAB1-1B5B-41D3-99FD-D4C2C6A5AE14}" dt="2021-09-17T12:11:38.267" v="411" actId="1036"/>
          <ac:spMkLst>
            <pc:docMk/>
            <pc:sldMk cId="3012017057" sldId="502"/>
            <ac:spMk id="15" creationId="{11B06F69-FDA4-4101-A244-632CF034036D}"/>
          </ac:spMkLst>
        </pc:spChg>
        <pc:picChg chg="mod">
          <ac:chgData name="Siniša Vuksan" userId="3af124f9-b8e7-46e3-9422-21ae1d17ac0b" providerId="ADAL" clId="{5107CAB1-1B5B-41D3-99FD-D4C2C6A5AE14}" dt="2021-09-17T12:09:56.984" v="384" actId="1076"/>
          <ac:picMkLst>
            <pc:docMk/>
            <pc:sldMk cId="3012017057" sldId="502"/>
            <ac:picMk id="2" creationId="{79AB126F-5218-4223-8FB3-6BD5D18FF2B3}"/>
          </ac:picMkLst>
        </pc:picChg>
        <pc:picChg chg="mod">
          <ac:chgData name="Siniša Vuksan" userId="3af124f9-b8e7-46e3-9422-21ae1d17ac0b" providerId="ADAL" clId="{5107CAB1-1B5B-41D3-99FD-D4C2C6A5AE14}" dt="2021-09-17T13:12:52.226" v="1727" actId="1076"/>
          <ac:picMkLst>
            <pc:docMk/>
            <pc:sldMk cId="3012017057" sldId="502"/>
            <ac:picMk id="4" creationId="{1B2619D9-4F98-4A11-8FFE-57C7EB1F529A}"/>
          </ac:picMkLst>
        </pc:picChg>
      </pc:sldChg>
      <pc:sldChg chg="delSp modSp ord delAnim modAnim">
        <pc:chgData name="Siniša Vuksan" userId="3af124f9-b8e7-46e3-9422-21ae1d17ac0b" providerId="ADAL" clId="{5107CAB1-1B5B-41D3-99FD-D4C2C6A5AE14}" dt="2021-09-17T12:03:04.062" v="152" actId="14100"/>
        <pc:sldMkLst>
          <pc:docMk/>
          <pc:sldMk cId="826183716" sldId="530"/>
        </pc:sldMkLst>
        <pc:spChg chg="mod">
          <ac:chgData name="Siniša Vuksan" userId="3af124f9-b8e7-46e3-9422-21ae1d17ac0b" providerId="ADAL" clId="{5107CAB1-1B5B-41D3-99FD-D4C2C6A5AE14}" dt="2021-09-17T12:02:41.198" v="147" actId="27636"/>
          <ac:spMkLst>
            <pc:docMk/>
            <pc:sldMk cId="826183716" sldId="530"/>
            <ac:spMk id="7" creationId="{366C3C51-3EB9-400B-8A3E-D5267FAE3906}"/>
          </ac:spMkLst>
        </pc:spChg>
        <pc:spChg chg="del">
          <ac:chgData name="Siniša Vuksan" userId="3af124f9-b8e7-46e3-9422-21ae1d17ac0b" providerId="ADAL" clId="{5107CAB1-1B5B-41D3-99FD-D4C2C6A5AE14}" dt="2021-09-17T12:00:14.302" v="19" actId="478"/>
          <ac:spMkLst>
            <pc:docMk/>
            <pc:sldMk cId="826183716" sldId="530"/>
            <ac:spMk id="12" creationId="{A0100A95-8BA7-4668-A596-333D5D76D51C}"/>
          </ac:spMkLst>
        </pc:spChg>
        <pc:picChg chg="mod">
          <ac:chgData name="Siniša Vuksan" userId="3af124f9-b8e7-46e3-9422-21ae1d17ac0b" providerId="ADAL" clId="{5107CAB1-1B5B-41D3-99FD-D4C2C6A5AE14}" dt="2021-09-17T12:02:47.885" v="148" actId="14100"/>
          <ac:picMkLst>
            <pc:docMk/>
            <pc:sldMk cId="826183716" sldId="530"/>
            <ac:picMk id="3" creationId="{897233A6-7FF5-468E-B995-FDF8254D1224}"/>
          </ac:picMkLst>
        </pc:picChg>
        <pc:picChg chg="mod">
          <ac:chgData name="Siniša Vuksan" userId="3af124f9-b8e7-46e3-9422-21ae1d17ac0b" providerId="ADAL" clId="{5107CAB1-1B5B-41D3-99FD-D4C2C6A5AE14}" dt="2021-09-17T12:03:04.062" v="152" actId="14100"/>
          <ac:picMkLst>
            <pc:docMk/>
            <pc:sldMk cId="826183716" sldId="530"/>
            <ac:picMk id="4" creationId="{1B2619D9-4F98-4A11-8FFE-57C7EB1F529A}"/>
          </ac:picMkLst>
        </pc:picChg>
      </pc:sldChg>
    </pc:docChg>
  </pc:docChgLst>
  <pc:docChgLst>
    <pc:chgData name="Siniša Vuksan" userId="3af124f9-b8e7-46e3-9422-21ae1d17ac0b" providerId="ADAL" clId="{D6F7B15F-22FF-425B-B979-1D15F7CB28F4}"/>
    <pc:docChg chg="undo custSel addSld delSld modSld sldOrd">
      <pc:chgData name="Siniša Vuksan" userId="3af124f9-b8e7-46e3-9422-21ae1d17ac0b" providerId="ADAL" clId="{D6F7B15F-22FF-425B-B979-1D15F7CB28F4}" dt="2021-08-29T11:40:46.508" v="3766" actId="2696"/>
      <pc:docMkLst>
        <pc:docMk/>
      </pc:docMkLst>
      <pc:sldChg chg="modSp setBg">
        <pc:chgData name="Siniša Vuksan" userId="3af124f9-b8e7-46e3-9422-21ae1d17ac0b" providerId="ADAL" clId="{D6F7B15F-22FF-425B-B979-1D15F7CB28F4}" dt="2021-08-28T09:42:26.919" v="308" actId="20577"/>
        <pc:sldMkLst>
          <pc:docMk/>
          <pc:sldMk cId="1473559465" sldId="256"/>
        </pc:sldMkLst>
        <pc:spChg chg="mod">
          <ac:chgData name="Siniša Vuksan" userId="3af124f9-b8e7-46e3-9422-21ae1d17ac0b" providerId="ADAL" clId="{D6F7B15F-22FF-425B-B979-1D15F7CB28F4}" dt="2021-08-28T09:42:20.573" v="298" actId="20577"/>
          <ac:spMkLst>
            <pc:docMk/>
            <pc:sldMk cId="1473559465" sldId="256"/>
            <ac:spMk id="2" creationId="{B16DF7CC-7E41-46FD-AD7B-E6616659F8A6}"/>
          </ac:spMkLst>
        </pc:spChg>
        <pc:spChg chg="mod">
          <ac:chgData name="Siniša Vuksan" userId="3af124f9-b8e7-46e3-9422-21ae1d17ac0b" providerId="ADAL" clId="{D6F7B15F-22FF-425B-B979-1D15F7CB28F4}" dt="2021-08-28T09:42:26.919" v="308" actId="20577"/>
          <ac:spMkLst>
            <pc:docMk/>
            <pc:sldMk cId="1473559465" sldId="256"/>
            <ac:spMk id="3" creationId="{1DEA2198-4687-4966-8D99-48F3FDF0BDE4}"/>
          </ac:spMkLst>
        </pc:spChg>
        <pc:picChg chg="mod">
          <ac:chgData name="Siniša Vuksan" userId="3af124f9-b8e7-46e3-9422-21ae1d17ac0b" providerId="ADAL" clId="{D6F7B15F-22FF-425B-B979-1D15F7CB28F4}" dt="2021-08-28T09:41:39.201" v="284" actId="14826"/>
          <ac:picMkLst>
            <pc:docMk/>
            <pc:sldMk cId="1473559465" sldId="256"/>
            <ac:picMk id="4" creationId="{BBF4E359-F972-4AC7-A8E6-4578E918FA2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DD6CAB6-5441-4599-A8D4-D4E76FCB98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825DCF62-B398-476F-9E88-B213C19552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745F8648-0AC4-4D90-9871-5ABA98069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E5B37978-18FC-48C9-B30D-5F0F720AE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2C7BC8A0-2A16-423B-937E-095D605D7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412597351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D61DBCC-C971-45FA-9EA1-2C8AFDA7C2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60943C-33C2-45D4-A5A5-EF583CCD7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8A186C5B-2312-4523-8069-0C5E43F844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86D24B6-859D-4111-8E17-CDA0A75E2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AAF0501D-A1E8-42A9-9581-0F1D54F9E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080487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="" xmlns:a16="http://schemas.microsoft.com/office/drawing/2014/main" id="{8BFF832B-F90F-441C-BDE6-073FC1A3A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="" xmlns:a16="http://schemas.microsoft.com/office/drawing/2014/main" id="{06A0C9CD-0A0A-4A25-B9D6-1E8A9E7A60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D93E8CBB-BFEA-4E4F-B868-DEC924AC8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445082C0-3A92-460B-8337-5853ABC69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D3B84FC0-4278-48E5-AB5A-B85EE49127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281028580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50DEE01-12F0-4218-A670-C05737164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F9F56EFB-BCAC-46F0-88BB-00213CA35A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84A2E2C-61A4-4B17-AFDD-447C1ADD0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895E260F-3424-41EE-90DA-E09B6E5E4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74E739F-0A00-481C-808E-8EA1982E6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9223713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5BA38AEC-140B-41A3-83CE-EAD58C6E6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B5A20F4F-B3ED-400A-B24C-1414471F3A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0A1BAF0F-872D-4F6C-BD2B-535EA50CA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08916E41-8E75-406C-9E68-20545033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A860865-0820-4D07-83EC-2DE124887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9734440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F400A4-EF7A-4EB3-A50C-1C9D46C2C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A3658BF5-7FC4-486D-9D6E-F28EBAD3B7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18176D8D-8622-4F6A-98A1-FFDB350BDF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B8FF0E0-A96E-41FE-8994-7BC96C044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E3A05D16-C556-48C5-898E-BBA993205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F7A69F17-010E-4932-914B-A9E129DA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2252022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6D8C8E65-0D63-429D-904C-11EA3CF1E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69E278DA-D9E4-4CA9-BB35-E2C1F552A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="" xmlns:a16="http://schemas.microsoft.com/office/drawing/2014/main" id="{E6E1C55E-3E0A-45CB-80B6-29B2B2CE09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="" xmlns:a16="http://schemas.microsoft.com/office/drawing/2014/main" id="{F8B5F8F7-B6E9-4E20-A02C-0E07273917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="" xmlns:a16="http://schemas.microsoft.com/office/drawing/2014/main" id="{88C3C540-9CD0-4695-B133-5A9F34CA1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="" xmlns:a16="http://schemas.microsoft.com/office/drawing/2014/main" id="{A4675D49-A2C9-47F8-B658-A0B5BCC64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="" xmlns:a16="http://schemas.microsoft.com/office/drawing/2014/main" id="{22D45190-C6E5-4B98-AF4C-670A83220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="" xmlns:a16="http://schemas.microsoft.com/office/drawing/2014/main" id="{A928B831-D472-4E9B-BDF9-127C5B5BA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7685647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F22DAB5-ECF8-4C8B-9284-9A768DDE5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="" xmlns:a16="http://schemas.microsoft.com/office/drawing/2014/main" id="{9BDEFBF9-BFFE-4685-B8DB-08DF78327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="" xmlns:a16="http://schemas.microsoft.com/office/drawing/2014/main" id="{48BDB420-698D-4FD6-9BCE-933C5BE5B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="" xmlns:a16="http://schemas.microsoft.com/office/drawing/2014/main" id="{A64B4EF5-3D49-46A7-867F-7BF38A2C1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043737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="" xmlns:a16="http://schemas.microsoft.com/office/drawing/2014/main" id="{18B522E8-94C3-497E-9515-2464F4EB4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="" xmlns:a16="http://schemas.microsoft.com/office/drawing/2014/main" id="{1E29E425-E355-4002-A1E9-FD1851CAD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="" xmlns:a16="http://schemas.microsoft.com/office/drawing/2014/main" id="{5B217C31-9C02-48F3-A193-6E5B1187A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6179064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D71662CF-0945-4F8D-A889-F95805BCB6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="" xmlns:a16="http://schemas.microsoft.com/office/drawing/2014/main" id="{CDE1B38E-C61F-4162-BEF8-2D1F3408A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805CB7DF-1634-4233-86F2-7AA36D2C3A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FD8CCF68-592E-4973-B04C-64EC759C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8DA68B31-02DF-406E-AC7D-302C7C716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71A17FC2-55A1-48B3-978B-33BD5398B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6250957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AADC7390-C9D2-4513-A57A-C9A272CAD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="" xmlns:a16="http://schemas.microsoft.com/office/drawing/2014/main" id="{B6F32F34-B611-4B3D-B052-D735148E39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="" xmlns:a16="http://schemas.microsoft.com/office/drawing/2014/main" id="{E161115B-474D-4633-BABE-90D7E32B9C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="" xmlns:a16="http://schemas.microsoft.com/office/drawing/2014/main" id="{CD533EC9-5F15-4135-9402-DDB327BA8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="" xmlns:a16="http://schemas.microsoft.com/office/drawing/2014/main" id="{1BE3D81E-FE89-411B-887D-0E513D11D0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="" xmlns:a16="http://schemas.microsoft.com/office/drawing/2014/main" id="{4EE1E0C0-36A8-4E85-8FC4-4E07C131D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10866927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="" xmlns:a16="http://schemas.microsoft.com/office/drawing/2014/main" id="{83698655-B947-4CE6-9E56-FB3E567E4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="" xmlns:a16="http://schemas.microsoft.com/office/drawing/2014/main" id="{46C3724C-2207-43DC-BC59-398DCF661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="" xmlns:a16="http://schemas.microsoft.com/office/drawing/2014/main" id="{5FB41622-4652-426C-8FBB-EE8B2A3408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1C541F-3958-4ACD-9A42-0DEFED04E85B}" type="datetimeFigureOut">
              <a:rPr lang="hr-HR" smtClean="0"/>
              <a:pPr/>
              <a:t>27.9.2021.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="" xmlns:a16="http://schemas.microsoft.com/office/drawing/2014/main" id="{1A58F2BC-D5C8-49ED-8FB4-D39D29C814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="" xmlns:a16="http://schemas.microsoft.com/office/drawing/2014/main" id="{71F7A62B-11DC-4C81-A486-6B7004460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FEBB-520E-4B38-8A41-A294780F0C44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="" xmlns:p14="http://schemas.microsoft.com/office/powerpoint/2010/main" val="324542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e-sfera.hr/dodatni-digitalni-sadrzaji/ad6bdda6-8715-4891-97c7-fc25b9bcab20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-sfera.hr/dodatni-digitalni-sadrzaji/e0a5b6e8-b5a3-4abe-8aa9-26c5f59af95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play/11721/882/552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70000" contrast="-70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="" xmlns:a16="http://schemas.microsoft.com/office/drawing/2014/main" id="{B16DF7CC-7E41-46FD-AD7B-E6616659F8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29123" y="1461636"/>
            <a:ext cx="8643937" cy="2387600"/>
          </a:xfrm>
        </p:spPr>
        <p:txBody>
          <a:bodyPr>
            <a:normAutofit/>
          </a:bodyPr>
          <a:lstStyle/>
          <a:p>
            <a:pPr algn="r"/>
            <a:r>
              <a:rPr lang="hr-HR" sz="4400" b="1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UNIT 1; 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/>
            </a:r>
            <a:b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</a:b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All </a:t>
            </a:r>
            <a:r>
              <a:rPr lang="hr-HR" sz="4400" b="1" u="sng" dirty="0" err="1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too</a:t>
            </a:r>
            <a:r>
              <a:rPr lang="hr-HR" sz="4400" b="1" u="sng" dirty="0">
                <a:solidFill>
                  <a:schemeClr val="accent2"/>
                </a:solidFill>
                <a:latin typeface="+mn-lt"/>
                <a:ea typeface="Cambria" panose="02040503050406030204" pitchFamily="18" charset="0"/>
              </a:rPr>
              <a:t> human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="" xmlns:a16="http://schemas.microsoft.com/office/drawing/2014/main" id="{1DEA2198-4687-4966-8D99-48F3FDF0B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05850" y="3309756"/>
            <a:ext cx="6367210" cy="1655762"/>
          </a:xfrm>
        </p:spPr>
        <p:txBody>
          <a:bodyPr anchor="ctr" anchorCtr="0">
            <a:normAutofit/>
          </a:bodyPr>
          <a:lstStyle/>
          <a:p>
            <a:pPr algn="r"/>
            <a:r>
              <a:rPr lang="hr-HR" sz="4400" i="1" dirty="0" err="1">
                <a:ea typeface="Cambria" panose="02040503050406030204" pitchFamily="18" charset="0"/>
                <a:cs typeface="+mj-cs"/>
              </a:rPr>
              <a:t>Lesson</a:t>
            </a:r>
            <a:r>
              <a:rPr lang="hr-HR" sz="4400" i="1" dirty="0">
                <a:ea typeface="Cambria" panose="02040503050406030204" pitchFamily="18" charset="0"/>
                <a:cs typeface="+mj-cs"/>
              </a:rPr>
              <a:t> 7;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Fly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, </a:t>
            </a:r>
            <a:r>
              <a:rPr lang="hr-HR" sz="4400" dirty="0" err="1">
                <a:ea typeface="Cambria" panose="02040503050406030204" pitchFamily="18" charset="0"/>
                <a:cs typeface="+mj-cs"/>
              </a:rPr>
              <a:t>Jonathan</a:t>
            </a:r>
            <a:r>
              <a:rPr lang="hr-HR" sz="4400" dirty="0">
                <a:ea typeface="Cambria" panose="02040503050406030204" pitchFamily="18" charset="0"/>
                <a:cs typeface="+mj-cs"/>
              </a:rPr>
              <a:t>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BBF4E359-F972-4AC7-A8E6-4578E918FA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737" y="1265322"/>
            <a:ext cx="3112021" cy="441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="" xmlns:a16="http://schemas.microsoft.com/office/drawing/2014/main" id="{18265CAC-98F9-4759-8430-FB78BED8A42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9360" y="4581074"/>
            <a:ext cx="5882640" cy="10942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7355946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7" y="0"/>
            <a:ext cx="4823327" cy="6841829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4839054" y="0"/>
            <a:ext cx="6911115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18" y="2399049"/>
            <a:ext cx="9313816" cy="4132380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50009" y="326571"/>
            <a:ext cx="7172173" cy="5302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/>
              <a:t>Read the quote from Jonathan Livingston Seagull by Richard Bach.</a:t>
            </a:r>
            <a:r>
              <a:rPr lang="hr-HR" sz="1600" b="1" dirty="0"/>
              <a:t> </a:t>
            </a:r>
            <a:r>
              <a:rPr lang="en-US" sz="1600" b="1" dirty="0"/>
              <a:t>The book is about being different. Jonathan is a</a:t>
            </a:r>
            <a:r>
              <a:rPr lang="hr-HR" sz="1600" b="1" dirty="0"/>
              <a:t> </a:t>
            </a:r>
            <a:r>
              <a:rPr lang="en-US" sz="1600" b="1" dirty="0"/>
              <a:t>seagull who flies because he enjoys flying while</a:t>
            </a:r>
            <a:r>
              <a:rPr lang="hr-HR" sz="1600" b="1" dirty="0"/>
              <a:t> </a:t>
            </a:r>
            <a:r>
              <a:rPr lang="en-US" sz="1600" b="1" dirty="0"/>
              <a:t>other “normal“ seagulls fly because they look for</a:t>
            </a:r>
            <a:r>
              <a:rPr lang="hr-HR" sz="1600" b="1" dirty="0"/>
              <a:t> </a:t>
            </a:r>
            <a:r>
              <a:rPr lang="en-US" sz="1600" b="1" dirty="0"/>
              <a:t>food.</a:t>
            </a:r>
            <a:r>
              <a:rPr lang="en-US" sz="1600" i="1" dirty="0"/>
              <a:t> </a:t>
            </a:r>
            <a:endParaRPr lang="hr-HR" sz="1600" i="1" dirty="0"/>
          </a:p>
          <a:p>
            <a:pPr marL="0" indent="0">
              <a:buNone/>
            </a:pPr>
            <a:r>
              <a:rPr lang="en-US" sz="1600" b="1" dirty="0"/>
              <a:t>Is it OK to be different? </a:t>
            </a:r>
            <a:endParaRPr lang="hr-HR" sz="1600" b="1" dirty="0"/>
          </a:p>
          <a:p>
            <a:pPr marL="0" indent="0">
              <a:buNone/>
            </a:pPr>
            <a:r>
              <a:rPr lang="en-US" sz="1600" b="1" dirty="0"/>
              <a:t>What does his mum</a:t>
            </a:r>
            <a:r>
              <a:rPr lang="hr-HR" sz="1600" b="1" dirty="0"/>
              <a:t> </a:t>
            </a:r>
            <a:r>
              <a:rPr lang="en-US" sz="1600" b="1" dirty="0"/>
              <a:t>complain about? </a:t>
            </a:r>
            <a:endParaRPr lang="hr-HR" sz="1600" i="1" dirty="0"/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01056C56-3027-48E6-A4DF-8FF108087608}"/>
              </a:ext>
            </a:extLst>
          </p:cNvPr>
          <p:cNvSpPr txBox="1">
            <a:spLocks/>
          </p:cNvSpPr>
          <p:nvPr/>
        </p:nvSpPr>
        <p:spPr>
          <a:xfrm>
            <a:off x="9631542" y="2194560"/>
            <a:ext cx="2367357" cy="69883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b="1" dirty="0"/>
              <a:t>What does Jonathan want?</a:t>
            </a:r>
            <a:r>
              <a:rPr lang="hr-HR" sz="1800" b="1" dirty="0"/>
              <a:t> </a:t>
            </a:r>
            <a:endParaRPr lang="en-US" sz="1800" i="1" dirty="0"/>
          </a:p>
          <a:p>
            <a:pPr marL="0" indent="0">
              <a:buNone/>
            </a:pPr>
            <a:r>
              <a:rPr lang="en-US" sz="1800" b="1" dirty="0"/>
              <a:t>How similar are they to parents and children in the human world?</a:t>
            </a:r>
            <a:r>
              <a:rPr lang="hr-HR" sz="1800" b="1" dirty="0"/>
              <a:t> </a:t>
            </a:r>
            <a:endParaRPr lang="en-US" sz="1800" i="1" dirty="0"/>
          </a:p>
          <a:p>
            <a:pPr marL="0" indent="0">
              <a:buNone/>
            </a:pPr>
            <a:r>
              <a:rPr lang="en-US" sz="1800" b="1" dirty="0"/>
              <a:t>What do parents usually complain about? </a:t>
            </a:r>
            <a:endParaRPr lang="hr-HR" sz="1800" b="1" dirty="0"/>
          </a:p>
          <a:p>
            <a:pPr marL="0" indent="0">
              <a:buNone/>
            </a:pPr>
            <a:r>
              <a:rPr lang="en-US" sz="1800" b="1" dirty="0"/>
              <a:t>What do children tell them</a:t>
            </a:r>
            <a:r>
              <a:rPr lang="en-US" sz="1800" b="1" dirty="0" smtClean="0"/>
              <a:t>?</a:t>
            </a:r>
            <a:endParaRPr lang="hr-HR" sz="1800" i="1" dirty="0"/>
          </a:p>
        </p:txBody>
      </p:sp>
    </p:spTree>
    <p:extLst>
      <p:ext uri="{BB962C8B-B14F-4D97-AF65-F5344CB8AC3E}">
        <p14:creationId xmlns="" xmlns:p14="http://schemas.microsoft.com/office/powerpoint/2010/main" val="301201705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" y="-5694"/>
            <a:ext cx="4838843" cy="6863694"/>
          </a:xfrm>
          <a:prstGeom prst="rect">
            <a:avLst/>
          </a:prstGeom>
        </p:spPr>
      </p:pic>
      <p:pic>
        <p:nvPicPr>
          <p:cNvPr id="3" name="Slika 2">
            <a:extLst>
              <a:ext uri="{FF2B5EF4-FFF2-40B4-BE49-F238E27FC236}">
                <a16:creationId xmlns="" xmlns:a16="http://schemas.microsoft.com/office/drawing/2014/main" id="{897233A6-7FF5-468E-B995-FDF8254D122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11" y="155685"/>
            <a:ext cx="7905472" cy="655458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366C3C51-3EB9-400B-8A3E-D5267FAE3906}"/>
              </a:ext>
            </a:extLst>
          </p:cNvPr>
          <p:cNvSpPr txBox="1">
            <a:spLocks/>
          </p:cNvSpPr>
          <p:nvPr/>
        </p:nvSpPr>
        <p:spPr>
          <a:xfrm>
            <a:off x="8204918" y="307301"/>
            <a:ext cx="3987082" cy="1980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what people who have read the book Jonathan</a:t>
            </a:r>
            <a:r>
              <a:rPr lang="hr-HR" sz="2000" b="1" dirty="0"/>
              <a:t> </a:t>
            </a:r>
            <a:r>
              <a:rPr lang="en-US" sz="2000" b="1" dirty="0"/>
              <a:t>Livingston Seagull said about it. How did they rate the book?</a:t>
            </a:r>
            <a:r>
              <a:rPr lang="hr-HR" sz="2000" i="1" dirty="0"/>
              <a:t> </a:t>
            </a:r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</p:txBody>
      </p:sp>
      <p:sp>
        <p:nvSpPr>
          <p:cNvPr id="5" name="Rezervirano mjesto sadržaja 2">
            <a:extLst>
              <a:ext uri="{FF2B5EF4-FFF2-40B4-BE49-F238E27FC236}">
                <a16:creationId xmlns="" xmlns:a16="http://schemas.microsoft.com/office/drawing/2014/main" id="{417CEAE8-0E75-49F7-BC48-A0C8D905A63C}"/>
              </a:ext>
            </a:extLst>
          </p:cNvPr>
          <p:cNvSpPr txBox="1">
            <a:spLocks/>
          </p:cNvSpPr>
          <p:nvPr/>
        </p:nvSpPr>
        <p:spPr>
          <a:xfrm>
            <a:off x="5722772" y="268112"/>
            <a:ext cx="46466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4CF1ABC8-9CFE-4C0E-8B76-113A022DCBBD}"/>
              </a:ext>
            </a:extLst>
          </p:cNvPr>
          <p:cNvSpPr txBox="1">
            <a:spLocks/>
          </p:cNvSpPr>
          <p:nvPr/>
        </p:nvSpPr>
        <p:spPr>
          <a:xfrm>
            <a:off x="2480849" y="2287665"/>
            <a:ext cx="46466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Rezervirano mjesto sadržaja 2">
            <a:extLst>
              <a:ext uri="{FF2B5EF4-FFF2-40B4-BE49-F238E27FC236}">
                <a16:creationId xmlns="" xmlns:a16="http://schemas.microsoft.com/office/drawing/2014/main" id="{27EB4E8A-41F2-4418-AAC2-1F91C9FFCD5B}"/>
              </a:ext>
            </a:extLst>
          </p:cNvPr>
          <p:cNvSpPr txBox="1">
            <a:spLocks/>
          </p:cNvSpPr>
          <p:nvPr/>
        </p:nvSpPr>
        <p:spPr>
          <a:xfrm>
            <a:off x="2480849" y="4716353"/>
            <a:ext cx="464669" cy="5150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2200" i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Rezervirano mjesto sadržaja 2">
            <a:extLst>
              <a:ext uri="{FF2B5EF4-FFF2-40B4-BE49-F238E27FC236}">
                <a16:creationId xmlns="" xmlns:a16="http://schemas.microsoft.com/office/drawing/2014/main" id="{544C82AE-0988-4ABA-8A92-00448148EF4F}"/>
              </a:ext>
            </a:extLst>
          </p:cNvPr>
          <p:cNvSpPr txBox="1">
            <a:spLocks/>
          </p:cNvSpPr>
          <p:nvPr/>
        </p:nvSpPr>
        <p:spPr>
          <a:xfrm>
            <a:off x="8204918" y="4924697"/>
            <a:ext cx="3987082" cy="2775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Can you say what this book is about after reading these reviews? 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Would you like to read it?</a:t>
            </a:r>
            <a:r>
              <a:rPr lang="hr-HR" sz="2000" b="1" dirty="0"/>
              <a:t> </a:t>
            </a: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i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  <a:p>
            <a:pPr marL="0" indent="0">
              <a:buNone/>
            </a:pPr>
            <a:endParaRPr lang="hr-HR" sz="2000" b="1" dirty="0"/>
          </a:p>
        </p:txBody>
      </p:sp>
    </p:spTree>
    <p:extLst>
      <p:ext uri="{BB962C8B-B14F-4D97-AF65-F5344CB8AC3E}">
        <p14:creationId xmlns="" xmlns:p14="http://schemas.microsoft.com/office/powerpoint/2010/main" val="8261837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  <p:bldP spid="6" grpId="0"/>
      <p:bldP spid="8" grpId="0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Vidi izvornu sliku">
            <a:hlinkClick r:id="rId2"/>
            <a:extLst>
              <a:ext uri="{FF2B5EF4-FFF2-40B4-BE49-F238E27FC236}">
                <a16:creationId xmlns="" xmlns:a16="http://schemas.microsoft.com/office/drawing/2014/main" id="{7EB574C3-BBFC-4298-9349-DA1B4B4EE8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0627" y="0"/>
            <a:ext cx="3810000" cy="1905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zervirano mjesto sadržaja 2">
            <a:extLst>
              <a:ext uri="{FF2B5EF4-FFF2-40B4-BE49-F238E27FC236}">
                <a16:creationId xmlns="" xmlns:a16="http://schemas.microsoft.com/office/drawing/2014/main" id="{8619A0A9-4971-4637-BA0B-39A4F5D24D27}"/>
              </a:ext>
            </a:extLst>
          </p:cNvPr>
          <p:cNvSpPr txBox="1">
            <a:spLocks/>
          </p:cNvSpPr>
          <p:nvPr/>
        </p:nvSpPr>
        <p:spPr>
          <a:xfrm>
            <a:off x="183419" y="1605629"/>
            <a:ext cx="11824416" cy="525237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Open the following link and then click on LEARN MORE! </a:t>
            </a: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i="1" dirty="0"/>
              <a:t/>
            </a:r>
            <a:br>
              <a:rPr lang="hr-HR" sz="2000" i="1" dirty="0"/>
            </a:br>
            <a:r>
              <a:rPr lang="hr-HR" sz="2000" u="sng" dirty="0">
                <a:hlinkClick r:id="rId4"/>
              </a:rPr>
              <a:t>https://www.e-sfera.hr/dodatni-digitalni-sadrzaji/e0a5b6e8-b5a3-4abe-8aa9-26c5f59af956/</a:t>
            </a:r>
            <a:endParaRPr lang="hr-HR" sz="2000" u="sng" dirty="0"/>
          </a:p>
          <a:p>
            <a:pPr marL="0" indent="0" algn="ctr">
              <a:buNone/>
            </a:pPr>
            <a:r>
              <a:rPr lang="en-US" sz="2000" b="1" u="sng" dirty="0"/>
              <a:t>What is a good review?</a:t>
            </a:r>
            <a:endParaRPr lang="hr-HR" sz="2000" b="1" u="sng" dirty="0"/>
          </a:p>
          <a:p>
            <a:pPr marL="0" indent="0" algn="ctr">
              <a:buNone/>
            </a:pPr>
            <a:r>
              <a:rPr lang="en-US" sz="2000" b="1" dirty="0"/>
              <a:t>Have you ever given a star</a:t>
            </a:r>
            <a:r>
              <a:rPr lang="hr-HR" sz="2000" b="1" dirty="0"/>
              <a:t> </a:t>
            </a:r>
            <a:r>
              <a:rPr lang="en-US" sz="2000" b="1" dirty="0"/>
              <a:t>or five to a film you saw? Or clicked the like button</a:t>
            </a:r>
            <a:r>
              <a:rPr lang="hr-HR" sz="2000" b="1" dirty="0"/>
              <a:t> </a:t>
            </a:r>
            <a:r>
              <a:rPr lang="en-US" sz="2000" b="1" dirty="0"/>
              <a:t>on Instagram? If yes, you have</a:t>
            </a:r>
            <a:r>
              <a:rPr lang="hr-HR" sz="2000" b="1" dirty="0"/>
              <a:t> </a:t>
            </a:r>
            <a:r>
              <a:rPr lang="en-US" sz="2000" b="1" dirty="0"/>
              <a:t>already given the</a:t>
            </a:r>
            <a:r>
              <a:rPr lang="hr-HR" sz="2000" b="1" dirty="0"/>
              <a:t> </a:t>
            </a:r>
            <a:r>
              <a:rPr lang="en-US" sz="2000" b="1" dirty="0"/>
              <a:t>briefest of reviews. Reviews are there to show</a:t>
            </a:r>
            <a:r>
              <a:rPr lang="hr-HR" sz="2000" b="1" dirty="0"/>
              <a:t> </a:t>
            </a:r>
            <a:r>
              <a:rPr lang="en-US" sz="2000" b="1" dirty="0"/>
              <a:t>others what we do or do not like. Since more and</a:t>
            </a:r>
            <a:r>
              <a:rPr lang="hr-HR" sz="2000" b="1" dirty="0"/>
              <a:t> </a:t>
            </a:r>
            <a:r>
              <a:rPr lang="en-US" sz="2000" b="1" dirty="0"/>
              <a:t>more reviews are online and public, it is useful</a:t>
            </a:r>
            <a:r>
              <a:rPr lang="hr-HR" sz="2000" b="1" dirty="0"/>
              <a:t> </a:t>
            </a:r>
            <a:r>
              <a:rPr lang="en-US" sz="2000" b="1" dirty="0"/>
              <a:t>to learn some basic steps to writing a good one.</a:t>
            </a:r>
            <a:r>
              <a:rPr lang="hr-HR" sz="2000" b="1" dirty="0"/>
              <a:t> </a:t>
            </a:r>
            <a:r>
              <a:rPr lang="en-US" sz="2000" b="1" dirty="0"/>
              <a:t>A review does not have to be long – just honest,</a:t>
            </a:r>
            <a:r>
              <a:rPr lang="hr-HR" sz="2000" b="1" dirty="0"/>
              <a:t> </a:t>
            </a:r>
            <a:r>
              <a:rPr lang="en-US" sz="2000" b="1" dirty="0"/>
              <a:t>useful, and as kind as possible.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  <a:p>
            <a:pPr marL="0" indent="0" algn="ctr">
              <a:buNone/>
            </a:pPr>
            <a:r>
              <a:rPr lang="en-US" sz="2000" b="1" dirty="0"/>
              <a:t>Here are some basic tips on how to write a review.</a:t>
            </a:r>
            <a:endParaRPr lang="hr-HR" sz="2000" b="1" dirty="0"/>
          </a:p>
          <a:p>
            <a:pPr marL="0" indent="0" algn="ctr">
              <a:buNone/>
            </a:pPr>
            <a:r>
              <a:rPr lang="en-US" sz="2000" b="1" dirty="0"/>
              <a:t>Write your own review of something you bought, or a place you visited.</a:t>
            </a: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  <a:p>
            <a:pPr marL="0" indent="0" algn="ctr">
              <a:buNone/>
            </a:pPr>
            <a:r>
              <a:rPr lang="hr-HR" sz="2000" b="1" dirty="0"/>
              <a:t>You </a:t>
            </a:r>
            <a:r>
              <a:rPr lang="hr-HR" sz="2000" b="1" dirty="0" err="1"/>
              <a:t>can</a:t>
            </a:r>
            <a:r>
              <a:rPr lang="hr-HR" sz="2000" b="1" dirty="0"/>
              <a:t> </a:t>
            </a:r>
            <a:r>
              <a:rPr lang="hr-HR" sz="2000" b="1" dirty="0" err="1"/>
              <a:t>also</a:t>
            </a:r>
            <a:r>
              <a:rPr lang="hr-HR" sz="2000" b="1" dirty="0"/>
              <a:t>:</a:t>
            </a:r>
            <a:br>
              <a:rPr lang="hr-HR" sz="2000" b="1" dirty="0"/>
            </a:br>
            <a:r>
              <a:rPr lang="hr-HR" sz="2000" b="1" dirty="0"/>
              <a:t>1) </a:t>
            </a:r>
            <a:r>
              <a:rPr lang="en-US" sz="2000" b="1" dirty="0"/>
              <a:t>Check reviews for your </a:t>
            </a:r>
            <a:r>
              <a:rPr lang="en-US" sz="2000" b="1" dirty="0" err="1"/>
              <a:t>favourite</a:t>
            </a:r>
            <a:r>
              <a:rPr lang="en-US" sz="2000" b="1" dirty="0"/>
              <a:t> film, TV series, game, book, or product. Do reviewers agree</a:t>
            </a:r>
            <a:r>
              <a:rPr lang="hr-HR" sz="2000" b="1" dirty="0"/>
              <a:t> </a:t>
            </a:r>
            <a:r>
              <a:rPr lang="en-US" sz="2000" b="1" dirty="0"/>
              <a:t>with you – or you with them? Find examples of good reviews online. Try to see if they follow all</a:t>
            </a:r>
            <a:r>
              <a:rPr lang="hr-HR" sz="2000" b="1" dirty="0"/>
              <a:t> </a:t>
            </a:r>
            <a:r>
              <a:rPr lang="en-US" sz="2000" b="1" dirty="0"/>
              <a:t>five rules.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hr-HR" sz="2000" b="1" dirty="0"/>
              <a:t>2) </a:t>
            </a:r>
            <a:r>
              <a:rPr lang="en-US" sz="2000" b="1" dirty="0"/>
              <a:t>Find random reviews online. You can use Rotten Tomatoes for films, Goodreads for books,</a:t>
            </a:r>
            <a:r>
              <a:rPr lang="hr-HR" sz="2000" b="1" dirty="0"/>
              <a:t> </a:t>
            </a:r>
            <a:r>
              <a:rPr lang="en-US" sz="2000" b="1" dirty="0"/>
              <a:t>Google for products and services, or any other platform you like. Are they written well or</a:t>
            </a:r>
            <a:r>
              <a:rPr lang="hr-HR" sz="2000" b="1" dirty="0"/>
              <a:t> </a:t>
            </a:r>
            <a:r>
              <a:rPr lang="en-US" sz="2000" b="1" dirty="0"/>
              <a:t>poorly?</a:t>
            </a: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  <a:p>
            <a:pPr marL="0" indent="0" algn="ctr">
              <a:buNone/>
            </a:pPr>
            <a:endParaRPr lang="hr-HR" sz="2000" b="1" dirty="0"/>
          </a:p>
        </p:txBody>
      </p:sp>
    </p:spTree>
    <p:extLst>
      <p:ext uri="{BB962C8B-B14F-4D97-AF65-F5344CB8AC3E}">
        <p14:creationId xmlns="" xmlns:p14="http://schemas.microsoft.com/office/powerpoint/2010/main" val="34057027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zervirano mjesto sadržaja 2">
            <a:extLst>
              <a:ext uri="{FF2B5EF4-FFF2-40B4-BE49-F238E27FC236}">
                <a16:creationId xmlns="" xmlns:a16="http://schemas.microsoft.com/office/drawing/2014/main" id="{0256D9EB-C20B-45FA-9F3D-124012366C9E}"/>
              </a:ext>
            </a:extLst>
          </p:cNvPr>
          <p:cNvSpPr txBox="1">
            <a:spLocks/>
          </p:cNvSpPr>
          <p:nvPr/>
        </p:nvSpPr>
        <p:spPr>
          <a:xfrm>
            <a:off x="6766559" y="0"/>
            <a:ext cx="4983610" cy="11597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r-HR" sz="2000" b="1" dirty="0"/>
              <a:t/>
            </a:r>
            <a:br>
              <a:rPr lang="hr-HR" sz="2000" b="1" dirty="0"/>
            </a:br>
            <a:endParaRPr lang="hr-HR" sz="2000" i="1" dirty="0"/>
          </a:p>
        </p:txBody>
      </p:sp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6766559" y="323273"/>
            <a:ext cx="5361035" cy="652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/>
              <a:t>Read parts of the lyrics of some famous songs about flying then answer the questions.</a:t>
            </a:r>
            <a:r>
              <a:rPr lang="hr-HR" sz="2000" b="1" dirty="0"/>
              <a:t> 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5" y="13063"/>
            <a:ext cx="4820635" cy="6834625"/>
          </a:xfrm>
          <a:prstGeom prst="rect">
            <a:avLst/>
          </a:prstGeom>
        </p:spPr>
      </p:pic>
      <p:pic>
        <p:nvPicPr>
          <p:cNvPr id="2" name="Slika 1">
            <a:extLst>
              <a:ext uri="{FF2B5EF4-FFF2-40B4-BE49-F238E27FC236}">
                <a16:creationId xmlns="" xmlns:a16="http://schemas.microsoft.com/office/drawing/2014/main" id="{79AB126F-5218-4223-8FB3-6BD5D18FF2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31" y="0"/>
            <a:ext cx="6141849" cy="6866358"/>
          </a:xfrm>
          <a:prstGeom prst="rect">
            <a:avLst/>
          </a:prstGeom>
          <a:ln w="127000" cap="sq">
            <a:solidFill>
              <a:srgbClr val="C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1" name="Pravokutnik 10">
            <a:extLst>
              <a:ext uri="{FF2B5EF4-FFF2-40B4-BE49-F238E27FC236}">
                <a16:creationId xmlns="" xmlns:a16="http://schemas.microsoft.com/office/drawing/2014/main" id="{79ABDAC5-16B4-451B-A241-07AFF69DD558}"/>
              </a:ext>
            </a:extLst>
          </p:cNvPr>
          <p:cNvSpPr/>
          <p:nvPr/>
        </p:nvSpPr>
        <p:spPr>
          <a:xfrm>
            <a:off x="6758791" y="5803305"/>
            <a:ext cx="53688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Check what you have learnt</a:t>
            </a:r>
            <a:r>
              <a:rPr lang="hr-HR" sz="2000" b="1" dirty="0" smtClean="0"/>
              <a:t>:</a:t>
            </a:r>
            <a:endParaRPr lang="hr-HR" sz="2000" i="1" dirty="0">
              <a:solidFill>
                <a:srgbClr val="C00000"/>
              </a:solidFill>
            </a:endParaRPr>
          </a:p>
          <a:p>
            <a:r>
              <a:rPr lang="hr-HR" sz="2000" i="1" dirty="0">
                <a:solidFill>
                  <a:srgbClr val="C00000"/>
                </a:solidFill>
                <a:hlinkClick r:id="rId4"/>
              </a:rPr>
              <a:t>https://wordwall.net/play/11721/882/552</a:t>
            </a:r>
            <a:endParaRPr lang="hr-HR" sz="2000" i="1" dirty="0">
              <a:solidFill>
                <a:srgbClr val="C00000"/>
              </a:solidFill>
            </a:endParaRPr>
          </a:p>
          <a:p>
            <a:endParaRPr lang="hr-HR" sz="2000" i="1" dirty="0">
              <a:solidFill>
                <a:srgbClr val="C00000"/>
              </a:solidFill>
            </a:endParaRPr>
          </a:p>
          <a:p>
            <a:endParaRPr lang="hr-HR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934406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6" grpId="0" build="p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zervirano mjesto sadržaja 2">
            <a:extLst>
              <a:ext uri="{FF2B5EF4-FFF2-40B4-BE49-F238E27FC236}">
                <a16:creationId xmlns="" xmlns:a16="http://schemas.microsoft.com/office/drawing/2014/main" id="{010AB125-9086-4261-98B4-FC5A0801347C}"/>
              </a:ext>
            </a:extLst>
          </p:cNvPr>
          <p:cNvSpPr txBox="1">
            <a:spLocks/>
          </p:cNvSpPr>
          <p:nvPr/>
        </p:nvSpPr>
        <p:spPr>
          <a:xfrm>
            <a:off x="4819101" y="440840"/>
            <a:ext cx="7308493" cy="6520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u="sng" dirty="0"/>
              <a:t>FOOTSTEPS CHALLENGE: Be a song writer!</a:t>
            </a:r>
            <a:r>
              <a:rPr lang="hr-HR" sz="2000" b="1" u="sng" dirty="0"/>
              <a:t> - </a:t>
            </a:r>
            <a:r>
              <a:rPr lang="en-US" sz="2000" b="1" u="sng" dirty="0"/>
              <a:t>Write a song about flying.</a:t>
            </a:r>
            <a:endParaRPr lang="hr-HR" sz="2000" b="1" u="sng" dirty="0"/>
          </a:p>
          <a:p>
            <a:pPr marL="0" indent="0">
              <a:buNone/>
            </a:pPr>
            <a:r>
              <a:rPr lang="en-US" sz="2000" b="1" dirty="0"/>
              <a:t>STEP 1</a:t>
            </a:r>
            <a:r>
              <a:rPr lang="hr-HR" sz="2000" b="1" dirty="0"/>
              <a:t>; </a:t>
            </a:r>
            <a:r>
              <a:rPr lang="en-US" sz="2000" b="1" dirty="0"/>
              <a:t>Brainstorm the words related to flying.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dirty="0"/>
              <a:t>e.g. </a:t>
            </a:r>
            <a:r>
              <a:rPr lang="en-US" sz="2000" b="1" i="1" dirty="0">
                <a:solidFill>
                  <a:srgbClr val="7030A0"/>
                </a:solidFill>
              </a:rPr>
              <a:t>air, wings, </a:t>
            </a:r>
            <a:r>
              <a:rPr lang="en-US" sz="2000" b="1" i="1" dirty="0" err="1">
                <a:solidFill>
                  <a:srgbClr val="7030A0"/>
                </a:solidFill>
              </a:rPr>
              <a:t>aeroplane</a:t>
            </a:r>
            <a:r>
              <a:rPr lang="en-US" sz="2000" b="1" i="1" dirty="0">
                <a:solidFill>
                  <a:srgbClr val="7030A0"/>
                </a:solidFill>
              </a:rPr>
              <a:t>, sky, high, up,</a:t>
            </a:r>
            <a:r>
              <a:rPr lang="hr-HR" sz="2000" b="1" i="1" dirty="0">
                <a:solidFill>
                  <a:srgbClr val="7030A0"/>
                </a:solidFill>
              </a:rPr>
              <a:t> </a:t>
            </a:r>
            <a:r>
              <a:rPr lang="en-US" sz="2000" b="1" i="1" dirty="0">
                <a:solidFill>
                  <a:srgbClr val="7030A0"/>
                </a:solidFill>
              </a:rPr>
              <a:t>clouds, ….</a:t>
            </a:r>
            <a:endParaRPr lang="hr-HR" sz="20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STEP 2</a:t>
            </a:r>
            <a:r>
              <a:rPr lang="hr-HR" sz="2000" b="1" dirty="0"/>
              <a:t>; </a:t>
            </a:r>
            <a:r>
              <a:rPr lang="en-US" sz="2000" b="1" dirty="0"/>
              <a:t>Answer the questions: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dirty="0"/>
              <a:t>1 How does flying make people feel?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dirty="0"/>
              <a:t>2 Have you ever flown? How did it make you</a:t>
            </a:r>
            <a:r>
              <a:rPr lang="hr-HR" sz="2000" b="1" dirty="0"/>
              <a:t> </a:t>
            </a:r>
            <a:r>
              <a:rPr lang="en-US" sz="2000" b="1" dirty="0"/>
              <a:t>feel?</a:t>
            </a:r>
            <a:r>
              <a:rPr lang="hr-HR" sz="2000" b="1" dirty="0"/>
              <a:t> </a:t>
            </a:r>
            <a:br>
              <a:rPr lang="hr-HR" sz="2000" b="1" dirty="0"/>
            </a:br>
            <a:r>
              <a:rPr lang="en-US" sz="2000" b="1" dirty="0"/>
              <a:t>3 Why do people fly?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dirty="0"/>
              <a:t>4 Flying is sometimes used as a metaphor for</a:t>
            </a:r>
            <a:r>
              <a:rPr lang="hr-HR" sz="2000" b="1" dirty="0"/>
              <a:t> </a:t>
            </a:r>
            <a:r>
              <a:rPr lang="en-US" sz="2000" b="1" dirty="0"/>
              <a:t>something else. What could it be?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STEP 3</a:t>
            </a:r>
            <a:r>
              <a:rPr lang="hr-HR" sz="2000" b="1" dirty="0"/>
              <a:t>; </a:t>
            </a:r>
            <a:r>
              <a:rPr lang="en-US" sz="2000" b="1" dirty="0"/>
              <a:t>Choose the topic of your song (real flying or</a:t>
            </a:r>
            <a:r>
              <a:rPr lang="hr-HR" sz="2000" b="1" dirty="0"/>
              <a:t> </a:t>
            </a:r>
            <a:r>
              <a:rPr lang="en-US" sz="2000" b="1" dirty="0"/>
              <a:t>metaphorical flying).</a:t>
            </a:r>
            <a:endParaRPr lang="hr-HR" sz="2000" b="1" dirty="0"/>
          </a:p>
          <a:p>
            <a:pPr marL="0" indent="0">
              <a:buNone/>
            </a:pPr>
            <a:r>
              <a:rPr lang="en-US" sz="2000" b="1" dirty="0"/>
              <a:t>STEP 4</a:t>
            </a:r>
            <a:r>
              <a:rPr lang="hr-HR" sz="2000" b="1" dirty="0"/>
              <a:t>; </a:t>
            </a:r>
            <a:r>
              <a:rPr lang="en-US" sz="2000" b="1" dirty="0"/>
              <a:t>Write a couple of lines. Here are some ideas: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i="1" dirty="0">
                <a:solidFill>
                  <a:srgbClr val="7030A0"/>
                </a:solidFill>
              </a:rPr>
              <a:t>All the birds fly together</a:t>
            </a:r>
            <a:r>
              <a:rPr lang="hr-HR" sz="2000" b="1" i="1" dirty="0">
                <a:solidFill>
                  <a:srgbClr val="7030A0"/>
                </a:solidFill>
              </a:rPr>
              <a:t/>
            </a:r>
            <a:br>
              <a:rPr lang="hr-HR" sz="2000" b="1" i="1" dirty="0">
                <a:solidFill>
                  <a:srgbClr val="7030A0"/>
                </a:solidFill>
              </a:rPr>
            </a:br>
            <a:r>
              <a:rPr lang="en-US" sz="2000" b="1" i="1" dirty="0">
                <a:solidFill>
                  <a:srgbClr val="7030A0"/>
                </a:solidFill>
              </a:rPr>
              <a:t>This one flies alone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dirty="0"/>
              <a:t>or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i="1" dirty="0">
                <a:solidFill>
                  <a:srgbClr val="7030A0"/>
                </a:solidFill>
              </a:rPr>
              <a:t>I'm sitting on an empty airplane</a:t>
            </a:r>
            <a:r>
              <a:rPr lang="hr-HR" sz="2000" b="1" i="1" dirty="0">
                <a:solidFill>
                  <a:srgbClr val="7030A0"/>
                </a:solidFill>
              </a:rPr>
              <a:t/>
            </a:r>
            <a:br>
              <a:rPr lang="hr-HR" sz="2000" b="1" i="1" dirty="0">
                <a:solidFill>
                  <a:srgbClr val="7030A0"/>
                </a:solidFill>
              </a:rPr>
            </a:br>
            <a:r>
              <a:rPr lang="en-US" sz="2000" b="1" i="1" dirty="0">
                <a:solidFill>
                  <a:srgbClr val="7030A0"/>
                </a:solidFill>
              </a:rPr>
              <a:t>Leaving you for good</a:t>
            </a:r>
            <a:endParaRPr lang="hr-HR" sz="20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STEP 5</a:t>
            </a:r>
            <a:r>
              <a:rPr lang="hr-HR" sz="2000" b="1" dirty="0"/>
              <a:t>; </a:t>
            </a:r>
            <a:r>
              <a:rPr lang="en-US" sz="2000" b="1" dirty="0"/>
              <a:t>Find words which rhyme with the last words</a:t>
            </a:r>
            <a:r>
              <a:rPr lang="hr-HR" sz="2000" b="1" dirty="0"/>
              <a:t> </a:t>
            </a:r>
            <a:r>
              <a:rPr lang="en-US" sz="2000" b="1" dirty="0"/>
              <a:t>of your lines.</a:t>
            </a:r>
            <a:r>
              <a:rPr lang="hr-HR" sz="2000" b="1" dirty="0"/>
              <a:t> </a:t>
            </a:r>
            <a:r>
              <a:rPr lang="en-US" sz="2000" b="1" dirty="0"/>
              <a:t>Think of the new lines which could end with</a:t>
            </a:r>
            <a:r>
              <a:rPr lang="hr-HR" sz="2000" b="1" dirty="0"/>
              <a:t> </a:t>
            </a:r>
            <a:r>
              <a:rPr lang="en-US" sz="2000" b="1" dirty="0"/>
              <a:t>these words.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i="1" dirty="0">
                <a:solidFill>
                  <a:srgbClr val="7030A0"/>
                </a:solidFill>
              </a:rPr>
              <a:t>All the birds fly together</a:t>
            </a:r>
            <a:r>
              <a:rPr lang="hr-HR" sz="2000" b="1" i="1" dirty="0">
                <a:solidFill>
                  <a:srgbClr val="7030A0"/>
                </a:solidFill>
              </a:rPr>
              <a:t/>
            </a:r>
            <a:br>
              <a:rPr lang="hr-HR" sz="2000" b="1" i="1" dirty="0">
                <a:solidFill>
                  <a:srgbClr val="7030A0"/>
                </a:solidFill>
              </a:rPr>
            </a:br>
            <a:r>
              <a:rPr lang="en-US" sz="2000" b="1" i="1" dirty="0">
                <a:solidFill>
                  <a:srgbClr val="7030A0"/>
                </a:solidFill>
              </a:rPr>
              <a:t>This one flies alone</a:t>
            </a:r>
            <a:r>
              <a:rPr lang="hr-HR" sz="2000" b="1" i="1" dirty="0">
                <a:solidFill>
                  <a:srgbClr val="7030A0"/>
                </a:solidFill>
              </a:rPr>
              <a:t/>
            </a:r>
            <a:br>
              <a:rPr lang="hr-HR" sz="2000" b="1" i="1" dirty="0">
                <a:solidFill>
                  <a:srgbClr val="7030A0"/>
                </a:solidFill>
              </a:rPr>
            </a:br>
            <a:r>
              <a:rPr lang="en-US" sz="2000" b="1" i="1" dirty="0">
                <a:solidFill>
                  <a:srgbClr val="7030A0"/>
                </a:solidFill>
              </a:rPr>
              <a:t>It's a bird of a different feather</a:t>
            </a:r>
            <a:r>
              <a:rPr lang="hr-HR" sz="2000" b="1" i="1" dirty="0">
                <a:solidFill>
                  <a:srgbClr val="7030A0"/>
                </a:solidFill>
              </a:rPr>
              <a:t/>
            </a:r>
            <a:br>
              <a:rPr lang="hr-HR" sz="2000" b="1" i="1" dirty="0">
                <a:solidFill>
                  <a:srgbClr val="7030A0"/>
                </a:solidFill>
              </a:rPr>
            </a:br>
            <a:r>
              <a:rPr lang="en-US" sz="2000" b="1" i="1" dirty="0">
                <a:solidFill>
                  <a:srgbClr val="7030A0"/>
                </a:solidFill>
              </a:rPr>
              <a:t>It lives on its own.</a:t>
            </a:r>
            <a:r>
              <a:rPr lang="hr-HR" sz="2000" b="1" i="1" dirty="0">
                <a:solidFill>
                  <a:srgbClr val="7030A0"/>
                </a:solidFill>
              </a:rPr>
              <a:t/>
            </a:r>
            <a:br>
              <a:rPr lang="hr-HR" sz="2000" b="1" i="1" dirty="0">
                <a:solidFill>
                  <a:srgbClr val="7030A0"/>
                </a:solidFill>
              </a:rPr>
            </a:br>
            <a:r>
              <a:rPr lang="hr-HR" sz="2000" b="1" dirty="0"/>
              <a:t>o</a:t>
            </a:r>
            <a:r>
              <a:rPr lang="en-US" sz="2000" b="1" dirty="0"/>
              <a:t>r</a:t>
            </a:r>
            <a:r>
              <a:rPr lang="hr-HR" sz="2000" b="1" dirty="0"/>
              <a:t/>
            </a:r>
            <a:br>
              <a:rPr lang="hr-HR" sz="2000" b="1" dirty="0"/>
            </a:br>
            <a:r>
              <a:rPr lang="en-US" sz="2000" b="1" i="1" dirty="0">
                <a:solidFill>
                  <a:srgbClr val="7030A0"/>
                </a:solidFill>
              </a:rPr>
              <a:t>I'm sitting on an empty airplane</a:t>
            </a:r>
            <a:r>
              <a:rPr lang="hr-HR" sz="2000" b="1" i="1" dirty="0">
                <a:solidFill>
                  <a:srgbClr val="7030A0"/>
                </a:solidFill>
              </a:rPr>
              <a:t/>
            </a:r>
            <a:br>
              <a:rPr lang="hr-HR" sz="2000" b="1" i="1" dirty="0">
                <a:solidFill>
                  <a:srgbClr val="7030A0"/>
                </a:solidFill>
              </a:rPr>
            </a:br>
            <a:r>
              <a:rPr lang="en-US" sz="2000" b="1" i="1" dirty="0">
                <a:solidFill>
                  <a:srgbClr val="7030A0"/>
                </a:solidFill>
              </a:rPr>
              <a:t>Leaving you for good</a:t>
            </a:r>
            <a:r>
              <a:rPr lang="hr-HR" sz="2000" b="1" i="1" dirty="0">
                <a:solidFill>
                  <a:srgbClr val="7030A0"/>
                </a:solidFill>
              </a:rPr>
              <a:t/>
            </a:r>
            <a:br>
              <a:rPr lang="hr-HR" sz="2000" b="1" i="1" dirty="0">
                <a:solidFill>
                  <a:srgbClr val="7030A0"/>
                </a:solidFill>
              </a:rPr>
            </a:br>
            <a:r>
              <a:rPr lang="en-US" sz="2000" b="1" i="1" dirty="0">
                <a:solidFill>
                  <a:srgbClr val="7030A0"/>
                </a:solidFill>
              </a:rPr>
              <a:t>Our love has been a fast lane</a:t>
            </a:r>
            <a:r>
              <a:rPr lang="hr-HR" sz="2000" b="1" i="1" dirty="0">
                <a:solidFill>
                  <a:srgbClr val="7030A0"/>
                </a:solidFill>
              </a:rPr>
              <a:t/>
            </a:r>
            <a:br>
              <a:rPr lang="hr-HR" sz="2000" b="1" i="1" dirty="0">
                <a:solidFill>
                  <a:srgbClr val="7030A0"/>
                </a:solidFill>
              </a:rPr>
            </a:br>
            <a:r>
              <a:rPr lang="en-US" sz="2000" b="1" i="1" dirty="0">
                <a:solidFill>
                  <a:srgbClr val="7030A0"/>
                </a:solidFill>
              </a:rPr>
              <a:t>We'd go on if we could</a:t>
            </a:r>
            <a:endParaRPr lang="hr-HR" sz="2000" b="1" i="1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en-US" sz="2000" b="1" dirty="0"/>
              <a:t>STEP 6</a:t>
            </a:r>
            <a:r>
              <a:rPr lang="hr-HR" sz="2000" b="1" dirty="0"/>
              <a:t>; </a:t>
            </a:r>
            <a:r>
              <a:rPr lang="en-US" sz="2000" b="1" dirty="0"/>
              <a:t>Read the song over and over again and add</a:t>
            </a:r>
            <a:r>
              <a:rPr lang="hr-HR" sz="2000" b="1" dirty="0"/>
              <a:t> </a:t>
            </a:r>
            <a:r>
              <a:rPr lang="en-US" sz="2000" b="1" dirty="0"/>
              <a:t>lines, if necessary.</a:t>
            </a:r>
          </a:p>
          <a:p>
            <a:pPr marL="0" indent="0">
              <a:buNone/>
            </a:pPr>
            <a:r>
              <a:rPr lang="en-US" sz="2000" b="1" dirty="0"/>
              <a:t>STEP 7</a:t>
            </a:r>
            <a:r>
              <a:rPr lang="hr-HR" sz="2000" b="1" dirty="0"/>
              <a:t>; </a:t>
            </a:r>
            <a:r>
              <a:rPr lang="en-US" sz="2000" b="1" dirty="0"/>
              <a:t>Ask your teacher to read it and help you</a:t>
            </a:r>
            <a:r>
              <a:rPr lang="hr-HR" sz="2000" b="1" dirty="0"/>
              <a:t> </a:t>
            </a:r>
            <a:r>
              <a:rPr lang="en-US" sz="2000" b="1" dirty="0"/>
              <a:t>correct and finish the song.</a:t>
            </a:r>
          </a:p>
          <a:p>
            <a:pPr marL="0" indent="0">
              <a:buNone/>
            </a:pPr>
            <a:r>
              <a:rPr lang="en-US" sz="2000" b="1" dirty="0"/>
              <a:t>STEP 8</a:t>
            </a:r>
            <a:r>
              <a:rPr lang="hr-HR" sz="2000" b="1" dirty="0"/>
              <a:t>; </a:t>
            </a:r>
            <a:r>
              <a:rPr lang="en-US" sz="2000" b="1" dirty="0"/>
              <a:t>Print your songs or write them down on</a:t>
            </a:r>
            <a:r>
              <a:rPr lang="hr-HR" sz="2000" b="1" dirty="0"/>
              <a:t> </a:t>
            </a:r>
            <a:r>
              <a:rPr lang="en-US" sz="2000" b="1" dirty="0"/>
              <a:t>separate pieces of paper.</a:t>
            </a:r>
            <a:r>
              <a:rPr lang="hr-HR" sz="2000" b="1" dirty="0"/>
              <a:t> </a:t>
            </a:r>
            <a:r>
              <a:rPr lang="en-US" sz="2000" b="1" dirty="0"/>
              <a:t>Put them on the bulletin board in your</a:t>
            </a:r>
            <a:r>
              <a:rPr lang="hr-HR" sz="2000" b="1" dirty="0"/>
              <a:t> </a:t>
            </a:r>
            <a:r>
              <a:rPr lang="en-US" sz="2000" b="1" dirty="0"/>
              <a:t>classroom for everybody to read them.</a:t>
            </a:r>
            <a:endParaRPr lang="hr-HR" sz="2000" b="1" dirty="0"/>
          </a:p>
        </p:txBody>
      </p:sp>
      <p:pic>
        <p:nvPicPr>
          <p:cNvPr id="4" name="Slika 3">
            <a:extLst>
              <a:ext uri="{FF2B5EF4-FFF2-40B4-BE49-F238E27FC236}">
                <a16:creationId xmlns="" xmlns:a16="http://schemas.microsoft.com/office/drawing/2014/main" id="{1B2619D9-4F98-4A11-8FFE-57C7EB1F52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3" y="13063"/>
            <a:ext cx="4806858" cy="68346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114677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3716</TotalTime>
  <Words>202</Words>
  <Application>Microsoft Office PowerPoint</Application>
  <PresentationFormat>Custom</PresentationFormat>
  <Paragraphs>50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sustava Office</vt:lpstr>
      <vt:lpstr>UNIT 1;  All too human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NEXT OF KIN</dc:title>
  <dc:creator>Siniša Vuksan</dc:creator>
  <cp:lastModifiedBy>sk-sivos</cp:lastModifiedBy>
  <cp:revision>324</cp:revision>
  <dcterms:created xsi:type="dcterms:W3CDTF">2020-09-12T11:20:19Z</dcterms:created>
  <dcterms:modified xsi:type="dcterms:W3CDTF">2021-09-27T08:42:59Z</dcterms:modified>
</cp:coreProperties>
</file>